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00" r:id="rId1"/>
  </p:sldMasterIdLst>
  <p:notesMasterIdLst>
    <p:notesMasterId r:id="rId54"/>
  </p:notesMasterIdLst>
  <p:handoutMasterIdLst>
    <p:handoutMasterId r:id="rId55"/>
  </p:handoutMasterIdLst>
  <p:sldIdLst>
    <p:sldId id="277" r:id="rId2"/>
    <p:sldId id="993" r:id="rId3"/>
    <p:sldId id="999" r:id="rId4"/>
    <p:sldId id="1000" r:id="rId5"/>
    <p:sldId id="995" r:id="rId6"/>
    <p:sldId id="1008" r:id="rId7"/>
    <p:sldId id="1003" r:id="rId8"/>
    <p:sldId id="1007" r:id="rId9"/>
    <p:sldId id="1005" r:id="rId10"/>
    <p:sldId id="1009" r:id="rId11"/>
    <p:sldId id="1034" r:id="rId12"/>
    <p:sldId id="1035" r:id="rId13"/>
    <p:sldId id="998" r:id="rId14"/>
    <p:sldId id="1033" r:id="rId15"/>
    <p:sldId id="984" r:id="rId16"/>
    <p:sldId id="1037" r:id="rId17"/>
    <p:sldId id="1059" r:id="rId18"/>
    <p:sldId id="1047" r:id="rId19"/>
    <p:sldId id="1018" r:id="rId20"/>
    <p:sldId id="1029" r:id="rId21"/>
    <p:sldId id="1019" r:id="rId22"/>
    <p:sldId id="989" r:id="rId23"/>
    <p:sldId id="1060" r:id="rId24"/>
    <p:sldId id="1061" r:id="rId25"/>
    <p:sldId id="1038" r:id="rId26"/>
    <p:sldId id="1039" r:id="rId27"/>
    <p:sldId id="1040" r:id="rId28"/>
    <p:sldId id="1058" r:id="rId29"/>
    <p:sldId id="1036" r:id="rId30"/>
    <p:sldId id="1041" r:id="rId31"/>
    <p:sldId id="1048" r:id="rId32"/>
    <p:sldId id="1049" r:id="rId33"/>
    <p:sldId id="1050" r:id="rId34"/>
    <p:sldId id="1051" r:id="rId35"/>
    <p:sldId id="1052" r:id="rId36"/>
    <p:sldId id="1053" r:id="rId37"/>
    <p:sldId id="1042" r:id="rId38"/>
    <p:sldId id="973" r:id="rId39"/>
    <p:sldId id="1043" r:id="rId40"/>
    <p:sldId id="1024" r:id="rId41"/>
    <p:sldId id="1054" r:id="rId42"/>
    <p:sldId id="1055" r:id="rId43"/>
    <p:sldId id="1056" r:id="rId44"/>
    <p:sldId id="1057" r:id="rId45"/>
    <p:sldId id="1044" r:id="rId46"/>
    <p:sldId id="1025" r:id="rId47"/>
    <p:sldId id="1026" r:id="rId48"/>
    <p:sldId id="1045" r:id="rId49"/>
    <p:sldId id="1028" r:id="rId50"/>
    <p:sldId id="1027" r:id="rId51"/>
    <p:sldId id="1046" r:id="rId52"/>
    <p:sldId id="1021" r:id="rId53"/>
  </p:sldIdLst>
  <p:sldSz cx="9144000" cy="6858000" type="screen4x3"/>
  <p:notesSz cx="6858000" cy="9945688"/>
  <p:defaultTextStyle>
    <a:defPPr>
      <a:defRPr lang="ja-JP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4F81BD"/>
    <a:srgbClr val="FBEAEA"/>
    <a:srgbClr val="006699"/>
    <a:srgbClr val="E85C58"/>
    <a:srgbClr val="A2E5EE"/>
    <a:srgbClr val="FFCC99"/>
    <a:srgbClr val="FFFF66"/>
    <a:srgbClr val="96E4EE"/>
    <a:srgbClr val="66DAEA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985" autoAdjust="0"/>
    <p:restoredTop sz="98851" autoAdjust="0"/>
  </p:normalViewPr>
  <p:slideViewPr>
    <p:cSldViewPr>
      <p:cViewPr varScale="1">
        <p:scale>
          <a:sx n="70" d="100"/>
          <a:sy n="70" d="100"/>
        </p:scale>
        <p:origin x="-324" y="-90"/>
      </p:cViewPr>
      <p:guideLst>
        <p:guide orient="horz" pos="3430"/>
        <p:guide pos="2880"/>
        <p:guide pos="385"/>
        <p:guide pos="4332"/>
        <p:guide pos="1429"/>
        <p:guide pos="5057"/>
        <p:guide pos="703"/>
        <p:guide pos="5420"/>
      </p:guideLst>
    </p:cSldViewPr>
  </p:slideViewPr>
  <p:outlineViewPr>
    <p:cViewPr>
      <p:scale>
        <a:sx n="33" d="100"/>
        <a:sy n="33" d="100"/>
      </p:scale>
      <p:origin x="0" y="624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>
      <p:cViewPr varScale="1">
        <p:scale>
          <a:sx n="47" d="100"/>
          <a:sy n="47" d="100"/>
        </p:scale>
        <p:origin x="-1518" y="-96"/>
      </p:cViewPr>
      <p:guideLst>
        <p:guide orient="horz" pos="3132"/>
        <p:guide pos="216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61.emf"/><Relationship Id="rId1" Type="http://schemas.openxmlformats.org/officeDocument/2006/relationships/image" Target="../media/image11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image" Target="../media/image61.e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61.emf"/><Relationship Id="rId1" Type="http://schemas.openxmlformats.org/officeDocument/2006/relationships/image" Target="../media/image1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6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2"/>
            <a:ext cx="2972004" cy="496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8608" tIns="44304" rIns="88608" bIns="44304" numCol="1" anchor="t" anchorCtr="0" compatLnSpc="1">
            <a:prstTxWarp prst="textNoShape">
              <a:avLst/>
            </a:prstTxWarp>
          </a:bodyPr>
          <a:lstStyle>
            <a:lvl1pPr defTabSz="924834">
              <a:defRPr sz="110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669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463" y="2"/>
            <a:ext cx="2972004" cy="496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8608" tIns="44304" rIns="88608" bIns="44304" numCol="1" anchor="t" anchorCtr="0" compatLnSpc="1">
            <a:prstTxWarp prst="textNoShape">
              <a:avLst/>
            </a:prstTxWarp>
          </a:bodyPr>
          <a:lstStyle>
            <a:lvl1pPr algn="r" defTabSz="924834">
              <a:defRPr sz="110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669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2" y="9447401"/>
            <a:ext cx="2972004" cy="496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8608" tIns="44304" rIns="88608" bIns="44304" numCol="1" anchor="b" anchorCtr="0" compatLnSpc="1">
            <a:prstTxWarp prst="textNoShape">
              <a:avLst/>
            </a:prstTxWarp>
          </a:bodyPr>
          <a:lstStyle>
            <a:lvl1pPr defTabSz="924834">
              <a:defRPr sz="110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669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463" y="9447401"/>
            <a:ext cx="2972004" cy="496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8608" tIns="44304" rIns="88608" bIns="44304" numCol="1" anchor="b" anchorCtr="0" compatLnSpc="1">
            <a:prstTxWarp prst="textNoShape">
              <a:avLst/>
            </a:prstTxWarp>
          </a:bodyPr>
          <a:lstStyle>
            <a:lvl1pPr algn="r" defTabSz="924834">
              <a:defRPr sz="1100"/>
            </a:lvl1pPr>
          </a:lstStyle>
          <a:p>
            <a:pPr>
              <a:defRPr/>
            </a:pPr>
            <a:fld id="{6C29CD37-000B-4920-AD35-881A1CCAEDCA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xmlns="" val="2500216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9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2"/>
            <a:ext cx="2972004" cy="496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8608" tIns="44304" rIns="88608" bIns="44304" numCol="1" anchor="t" anchorCtr="0" compatLnSpc="1">
            <a:prstTxWarp prst="textNoShape">
              <a:avLst/>
            </a:prstTxWarp>
          </a:bodyPr>
          <a:lstStyle>
            <a:lvl1pPr defTabSz="924834">
              <a:defRPr sz="110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949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463" y="2"/>
            <a:ext cx="2972004" cy="496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8608" tIns="44304" rIns="88608" bIns="44304" numCol="1" anchor="t" anchorCtr="0" compatLnSpc="1">
            <a:prstTxWarp prst="textNoShape">
              <a:avLst/>
            </a:prstTxWarp>
          </a:bodyPr>
          <a:lstStyle>
            <a:lvl1pPr algn="r" defTabSz="924834">
              <a:defRPr sz="110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56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44563" y="746125"/>
            <a:ext cx="4970462" cy="37290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49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495" y="4723700"/>
            <a:ext cx="5487013" cy="4475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8608" tIns="44304" rIns="88608" bIns="4430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noProof="0" smtClean="0"/>
              <a:t>マスタ テキストの書式設定</a:t>
            </a:r>
          </a:p>
          <a:p>
            <a:pPr lvl="1"/>
            <a:r>
              <a:rPr lang="ja-JP" altLang="en-US" noProof="0" smtClean="0"/>
              <a:t>第 </a:t>
            </a:r>
            <a:r>
              <a:rPr lang="en-US" altLang="ja-JP" noProof="0" smtClean="0"/>
              <a:t>2 </a:t>
            </a:r>
            <a:r>
              <a:rPr lang="ja-JP" altLang="en-US" noProof="0" smtClean="0"/>
              <a:t>レベル</a:t>
            </a:r>
          </a:p>
          <a:p>
            <a:pPr lvl="2"/>
            <a:r>
              <a:rPr lang="ja-JP" altLang="en-US" noProof="0" smtClean="0"/>
              <a:t>第 </a:t>
            </a:r>
            <a:r>
              <a:rPr lang="en-US" altLang="ja-JP" noProof="0" smtClean="0"/>
              <a:t>3 </a:t>
            </a:r>
            <a:r>
              <a:rPr lang="ja-JP" altLang="en-US" noProof="0" smtClean="0"/>
              <a:t>レベル</a:t>
            </a:r>
          </a:p>
          <a:p>
            <a:pPr lvl="3"/>
            <a:r>
              <a:rPr lang="ja-JP" altLang="en-US" noProof="0" smtClean="0"/>
              <a:t>第 </a:t>
            </a:r>
            <a:r>
              <a:rPr lang="en-US" altLang="ja-JP" noProof="0" smtClean="0"/>
              <a:t>4 </a:t>
            </a:r>
            <a:r>
              <a:rPr lang="ja-JP" altLang="en-US" noProof="0" smtClean="0"/>
              <a:t>レベル</a:t>
            </a:r>
          </a:p>
          <a:p>
            <a:pPr lvl="4"/>
            <a:r>
              <a:rPr lang="ja-JP" altLang="en-US" noProof="0" smtClean="0"/>
              <a:t>第 </a:t>
            </a:r>
            <a:r>
              <a:rPr lang="en-US" altLang="ja-JP" noProof="0" smtClean="0"/>
              <a:t>5 </a:t>
            </a:r>
            <a:r>
              <a:rPr lang="ja-JP" altLang="en-US" noProof="0" smtClean="0"/>
              <a:t>レベル</a:t>
            </a:r>
          </a:p>
        </p:txBody>
      </p:sp>
      <p:sp>
        <p:nvSpPr>
          <p:cNvPr id="2949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447401"/>
            <a:ext cx="2972004" cy="496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8608" tIns="44304" rIns="88608" bIns="44304" numCol="1" anchor="b" anchorCtr="0" compatLnSpc="1">
            <a:prstTxWarp prst="textNoShape">
              <a:avLst/>
            </a:prstTxWarp>
          </a:bodyPr>
          <a:lstStyle>
            <a:lvl1pPr defTabSz="924834">
              <a:defRPr sz="110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949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463" y="9447401"/>
            <a:ext cx="2972004" cy="496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8608" tIns="44304" rIns="88608" bIns="44304" numCol="1" anchor="b" anchorCtr="0" compatLnSpc="1">
            <a:prstTxWarp prst="textNoShape">
              <a:avLst/>
            </a:prstTxWarp>
          </a:bodyPr>
          <a:lstStyle>
            <a:lvl1pPr algn="r" defTabSz="924834">
              <a:defRPr sz="1100"/>
            </a:lvl1pPr>
          </a:lstStyle>
          <a:p>
            <a:pPr>
              <a:defRPr/>
            </a:pPr>
            <a:fld id="{99D58205-F558-4BE2-8073-CDA6DBE19B6B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xmlns="" val="295160372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/>
          <p:cNvSpPr>
            <a:spLocks noChangeArrowheads="1"/>
          </p:cNvSpPr>
          <p:nvPr userDrawn="1"/>
        </p:nvSpPr>
        <p:spPr bwMode="gray">
          <a:xfrm>
            <a:off x="1588" y="-26988"/>
            <a:ext cx="9142412" cy="790576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162000" anchor="ctr"/>
          <a:lstStyle/>
          <a:p>
            <a:pPr algn="ctr">
              <a:defRPr/>
            </a:pPr>
            <a:endParaRPr lang="en-US" altLang="ja-JP" sz="2400" b="1" dirty="0">
              <a:solidFill>
                <a:schemeClr val="bg1"/>
              </a:solidFill>
            </a:endParaRPr>
          </a:p>
        </p:txBody>
      </p:sp>
      <p:sp>
        <p:nvSpPr>
          <p:cNvPr id="5" name="Rectangle 12"/>
          <p:cNvSpPr>
            <a:spLocks noChangeArrowheads="1"/>
          </p:cNvSpPr>
          <p:nvPr userDrawn="1"/>
        </p:nvSpPr>
        <p:spPr bwMode="gray">
          <a:xfrm>
            <a:off x="1619250" y="1196975"/>
            <a:ext cx="358775" cy="2016125"/>
          </a:xfrm>
          <a:prstGeom prst="rect">
            <a:avLst/>
          </a:prstGeom>
          <a:solidFill>
            <a:srgbClr val="F8CCC8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ja-JP" altLang="en-US">
              <a:ea typeface="ＭＳ Ｐゴシック" pitchFamily="50" charset="-128"/>
            </a:endParaRPr>
          </a:p>
        </p:txBody>
      </p:sp>
      <p:sp>
        <p:nvSpPr>
          <p:cNvPr id="6" name="Line 13"/>
          <p:cNvSpPr>
            <a:spLocks noChangeShapeType="1"/>
          </p:cNvSpPr>
          <p:nvPr userDrawn="1"/>
        </p:nvSpPr>
        <p:spPr bwMode="gray">
          <a:xfrm>
            <a:off x="1042988" y="6381750"/>
            <a:ext cx="74168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ja-JP" altLang="en-US">
              <a:ea typeface="ＭＳ Ｐゴシック" pitchFamily="50" charset="-128"/>
            </a:endParaRPr>
          </a:p>
        </p:txBody>
      </p:sp>
      <p:sp>
        <p:nvSpPr>
          <p:cNvPr id="61442" name="Rectangle 2"/>
          <p:cNvSpPr>
            <a:spLocks noGrp="1" noChangeArrowheads="1"/>
          </p:cNvSpPr>
          <p:nvPr>
            <p:ph type="ctrTitle"/>
          </p:nvPr>
        </p:nvSpPr>
        <p:spPr bwMode="gray">
          <a:xfrm>
            <a:off x="2133600" y="1371600"/>
            <a:ext cx="6470848" cy="1752600"/>
          </a:xfrm>
        </p:spPr>
        <p:txBody>
          <a:bodyPr/>
          <a:lstStyle>
            <a:lvl1pPr>
              <a:defRPr sz="3600">
                <a:latin typeface="+mn-ea"/>
                <a:ea typeface="+mn-ea"/>
              </a:defRPr>
            </a:lvl1pPr>
          </a:lstStyle>
          <a:p>
            <a:r>
              <a:rPr lang="ja-JP" altLang="en-US" dirty="0"/>
              <a:t>マスタ タイトルの書式設定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1979712" y="4502722"/>
            <a:ext cx="5256584" cy="498598"/>
          </a:xfrm>
        </p:spPr>
        <p:txBody>
          <a:bodyPr anchor="ctr"/>
          <a:lstStyle>
            <a:lvl1pPr marL="0" indent="0" algn="r">
              <a:buFont typeface="Wingdings" pitchFamily="2" charset="2"/>
              <a:buNone/>
              <a:defRPr sz="2400">
                <a:latin typeface="+mj-lt"/>
              </a:defRPr>
            </a:lvl1pPr>
          </a:lstStyle>
          <a:p>
            <a:r>
              <a:rPr lang="ja-JP" altLang="en-US" dirty="0" smtClean="0"/>
              <a:t>マスタ </a:t>
            </a:r>
            <a:r>
              <a:rPr lang="ja-JP" altLang="en-US" dirty="0"/>
              <a:t>サブタイトルの書式設定</a:t>
            </a:r>
          </a:p>
        </p:txBody>
      </p:sp>
      <p:sp>
        <p:nvSpPr>
          <p:cNvPr id="11" name="テキスト プレースホルダ 10"/>
          <p:cNvSpPr>
            <a:spLocks noGrp="1"/>
          </p:cNvSpPr>
          <p:nvPr>
            <p:ph type="body" sz="quarter" idx="12"/>
          </p:nvPr>
        </p:nvSpPr>
        <p:spPr>
          <a:xfrm>
            <a:off x="1691680" y="116632"/>
            <a:ext cx="5760640" cy="532453"/>
          </a:xfrm>
        </p:spPr>
        <p:txBody>
          <a:bodyPr/>
          <a:lstStyle>
            <a:lvl1pPr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ja-JP" altLang="en-US" dirty="0" smtClean="0"/>
              <a:t>マスタ テキストの書式設定</a:t>
            </a:r>
            <a:endParaRPr kumimoji="1" lang="ja-JP" altLang="en-US" dirty="0"/>
          </a:p>
        </p:txBody>
      </p:sp>
      <p:pic>
        <p:nvPicPr>
          <p:cNvPr id="13" name="Picture 1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90963" y="6453336"/>
            <a:ext cx="136207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/>
          <p:cNvSpPr>
            <a:spLocks noChangeArrowheads="1"/>
          </p:cNvSpPr>
          <p:nvPr/>
        </p:nvSpPr>
        <p:spPr bwMode="auto">
          <a:xfrm>
            <a:off x="-3175" y="-1588"/>
            <a:ext cx="9147175" cy="503238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indent="444500">
              <a:defRPr/>
            </a:pPr>
            <a:endParaRPr lang="ja-JP" altLang="ja-JP" sz="2000" b="1">
              <a:solidFill>
                <a:schemeClr val="bg1"/>
              </a:solidFill>
              <a:ea typeface="ＭＳ Ｐゴシック" pitchFamily="50" charset="-128"/>
            </a:endParaRPr>
          </a:p>
        </p:txBody>
      </p:sp>
      <p:sp>
        <p:nvSpPr>
          <p:cNvPr id="6" name="Line 14"/>
          <p:cNvSpPr>
            <a:spLocks noChangeShapeType="1"/>
          </p:cNvSpPr>
          <p:nvPr/>
        </p:nvSpPr>
        <p:spPr bwMode="auto">
          <a:xfrm>
            <a:off x="1042988" y="6381750"/>
            <a:ext cx="74168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ja-JP" altLang="en-US">
              <a:ea typeface="ＭＳ Ｐゴシック" pitchFamily="50" charset="-128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123728" y="1556792"/>
            <a:ext cx="6084862" cy="1362075"/>
          </a:xfrm>
        </p:spPr>
        <p:txBody>
          <a:bodyPr anchor="t"/>
          <a:lstStyle>
            <a:lvl1pPr algn="l">
              <a:defRPr sz="4000" b="0" cap="all">
                <a:solidFill>
                  <a:schemeClr val="accent2"/>
                </a:solidFill>
                <a:latin typeface="+mn-ea"/>
                <a:ea typeface="+mn-ea"/>
              </a:defRPr>
            </a:lvl1pPr>
          </a:lstStyle>
          <a:p>
            <a:r>
              <a:rPr lang="ja-JP" altLang="en-US" dirty="0" smtClean="0"/>
              <a:t>マスタ タイトルの書式設定</a:t>
            </a:r>
            <a:endParaRPr lang="ja-JP" altLang="en-US" dirty="0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2123728" y="3908302"/>
            <a:ext cx="5760640" cy="498598"/>
          </a:xfrm>
        </p:spPr>
        <p:txBody>
          <a:bodyPr anchor="b"/>
          <a:lstStyle>
            <a:lvl1pPr marL="0" indent="0">
              <a:buNone/>
              <a:defRPr sz="2400">
                <a:latin typeface="+mj-ea"/>
                <a:ea typeface="+mj-ea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dirty="0" smtClean="0"/>
              <a:t>マスタ テキストの書式設定</a:t>
            </a:r>
          </a:p>
        </p:txBody>
      </p:sp>
      <p:sp>
        <p:nvSpPr>
          <p:cNvPr id="10" name="Rectangle 5"/>
          <p:cNvSpPr txBox="1">
            <a:spLocks noChangeArrowheads="1"/>
          </p:cNvSpPr>
          <p:nvPr userDrawn="1"/>
        </p:nvSpPr>
        <p:spPr bwMode="auto">
          <a:xfrm>
            <a:off x="7884368" y="6453188"/>
            <a:ext cx="648445" cy="25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029200" algn="r"/>
              </a:tabLst>
              <a:defRPr/>
            </a:pPr>
            <a:r>
              <a:rPr kumimoji="0" lang="en-US" altLang="ja-JP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ＭＳ Ｐゴシック" pitchFamily="50" charset="-128"/>
                <a:cs typeface="+mn-cs"/>
              </a:rPr>
              <a:t>	</a:t>
            </a:r>
            <a:fld id="{0892345C-42ED-4D78-93D0-47E73543063F}" type="slidenum">
              <a:rPr kumimoji="0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ＭＳ Ｐゴシック" pitchFamily="50" charset="-128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5029200" algn="r"/>
                </a:tabLst>
                <a:defRPr/>
              </a:pPr>
              <a:t>&lt;#&gt;</a:t>
            </a:fld>
            <a:endParaRPr kumimoji="0" lang="en-US" altLang="ja-JP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ＭＳ Ｐゴシック" pitchFamily="50" charset="-128"/>
              <a:cs typeface="+mn-cs"/>
            </a:endParaRPr>
          </a:p>
        </p:txBody>
      </p:sp>
      <p:sp>
        <p:nvSpPr>
          <p:cNvPr id="8" name="Rectangle 5"/>
          <p:cNvSpPr>
            <a:spLocks noChangeArrowheads="1"/>
          </p:cNvSpPr>
          <p:nvPr userDrawn="1"/>
        </p:nvSpPr>
        <p:spPr bwMode="auto">
          <a:xfrm>
            <a:off x="1619672" y="1556793"/>
            <a:ext cx="358775" cy="1368152"/>
          </a:xfrm>
          <a:prstGeom prst="rect">
            <a:avLst/>
          </a:prstGeom>
          <a:gradFill rotWithShape="1">
            <a:gsLst>
              <a:gs pos="0">
                <a:srgbClr val="F8CCC8"/>
              </a:gs>
              <a:gs pos="100000">
                <a:srgbClr val="FDF2F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/>
          <p:cNvSpPr>
            <a:spLocks noChangeArrowheads="1"/>
          </p:cNvSpPr>
          <p:nvPr/>
        </p:nvSpPr>
        <p:spPr bwMode="auto">
          <a:xfrm>
            <a:off x="-3175" y="-1588"/>
            <a:ext cx="9147175" cy="503238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indent="444500">
              <a:defRPr/>
            </a:pPr>
            <a:endParaRPr lang="ja-JP" altLang="ja-JP" sz="2000" b="1">
              <a:solidFill>
                <a:schemeClr val="bg1"/>
              </a:solidFill>
              <a:ea typeface="ＭＳ Ｐゴシック" pitchFamily="50" charset="-128"/>
            </a:endParaRPr>
          </a:p>
        </p:txBody>
      </p:sp>
      <p:sp>
        <p:nvSpPr>
          <p:cNvPr id="5" name="Rectangle 12"/>
          <p:cNvSpPr>
            <a:spLocks noChangeArrowheads="1"/>
          </p:cNvSpPr>
          <p:nvPr/>
        </p:nvSpPr>
        <p:spPr bwMode="auto">
          <a:xfrm>
            <a:off x="539750" y="671513"/>
            <a:ext cx="358775" cy="720725"/>
          </a:xfrm>
          <a:prstGeom prst="rect">
            <a:avLst/>
          </a:prstGeom>
          <a:solidFill>
            <a:srgbClr val="F8CCC8">
              <a:alpha val="50000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ja-JP" altLang="en-US">
              <a:ea typeface="ＭＳ Ｐゴシック" pitchFamily="50" charset="-128"/>
            </a:endParaRPr>
          </a:p>
        </p:txBody>
      </p:sp>
      <p:sp>
        <p:nvSpPr>
          <p:cNvPr id="6" name="Line 14"/>
          <p:cNvSpPr>
            <a:spLocks noChangeShapeType="1"/>
          </p:cNvSpPr>
          <p:nvPr/>
        </p:nvSpPr>
        <p:spPr bwMode="auto">
          <a:xfrm>
            <a:off x="1042988" y="6381750"/>
            <a:ext cx="74168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ja-JP" altLang="en-US">
              <a:ea typeface="ＭＳ Ｐゴシック" pitchFamily="50" charset="-128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ja-JP" altLang="en-US" dirty="0" smtClean="0"/>
              <a:t>マスタ タイトルの書式設定</a:t>
            </a:r>
            <a:endParaRPr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969963" y="1457419"/>
            <a:ext cx="7513637" cy="2594556"/>
          </a:xfrm>
        </p:spPr>
        <p:txBody>
          <a:bodyPr/>
          <a:lstStyle>
            <a:lvl1pPr>
              <a:defRPr sz="3200">
                <a:latin typeface="+mj-ea"/>
                <a:ea typeface="+mj-ea"/>
              </a:defRPr>
            </a:lvl1pPr>
          </a:lstStyle>
          <a:p>
            <a:pPr lvl="0"/>
            <a:r>
              <a:rPr lang="ja-JP" altLang="en-US" dirty="0" smtClean="0"/>
              <a:t>マスタ テキストの書式設定</a:t>
            </a:r>
          </a:p>
          <a:p>
            <a:pPr lvl="1"/>
            <a:r>
              <a:rPr lang="ja-JP" altLang="en-US" dirty="0" smtClean="0"/>
              <a:t>第 </a:t>
            </a:r>
            <a:r>
              <a:rPr lang="en-US" altLang="ja-JP" dirty="0" smtClean="0"/>
              <a:t>2 </a:t>
            </a:r>
            <a:r>
              <a:rPr lang="ja-JP" altLang="en-US" dirty="0" smtClean="0"/>
              <a:t>レベル</a:t>
            </a:r>
          </a:p>
          <a:p>
            <a:pPr lvl="2"/>
            <a:r>
              <a:rPr lang="ja-JP" altLang="en-US" dirty="0" smtClean="0"/>
              <a:t>第 </a:t>
            </a:r>
            <a:r>
              <a:rPr lang="en-US" altLang="ja-JP" dirty="0" smtClean="0"/>
              <a:t>3 </a:t>
            </a:r>
            <a:r>
              <a:rPr lang="ja-JP" altLang="en-US" dirty="0" smtClean="0"/>
              <a:t>レベル</a:t>
            </a:r>
          </a:p>
          <a:p>
            <a:pPr lvl="3"/>
            <a:r>
              <a:rPr lang="ja-JP" altLang="en-US" dirty="0" smtClean="0"/>
              <a:t>第 </a:t>
            </a:r>
            <a:r>
              <a:rPr lang="en-US" altLang="ja-JP" dirty="0" smtClean="0"/>
              <a:t>4 </a:t>
            </a:r>
            <a:r>
              <a:rPr lang="ja-JP" altLang="en-US" dirty="0" smtClean="0"/>
              <a:t>レベル</a:t>
            </a:r>
          </a:p>
          <a:p>
            <a:pPr lvl="4"/>
            <a:r>
              <a:rPr lang="ja-JP" altLang="en-US" dirty="0" smtClean="0"/>
              <a:t>第 </a:t>
            </a:r>
            <a:r>
              <a:rPr lang="en-US" altLang="ja-JP" dirty="0" smtClean="0"/>
              <a:t>5 </a:t>
            </a:r>
            <a:r>
              <a:rPr lang="ja-JP" altLang="en-US" dirty="0" smtClean="0"/>
              <a:t>レベル</a:t>
            </a:r>
            <a:endParaRPr lang="ja-JP" altLang="en-US" dirty="0"/>
          </a:p>
        </p:txBody>
      </p:sp>
      <p:pic>
        <p:nvPicPr>
          <p:cNvPr id="9" name="Picture 1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90963" y="6453336"/>
            <a:ext cx="136207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5"/>
          <p:cNvSpPr txBox="1">
            <a:spLocks noChangeArrowheads="1"/>
          </p:cNvSpPr>
          <p:nvPr userDrawn="1"/>
        </p:nvSpPr>
        <p:spPr bwMode="auto">
          <a:xfrm>
            <a:off x="7884368" y="6453188"/>
            <a:ext cx="648445" cy="25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029200" algn="r"/>
              </a:tabLst>
              <a:defRPr/>
            </a:pPr>
            <a:r>
              <a:rPr kumimoji="0" lang="en-US" altLang="ja-JP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ＭＳ Ｐゴシック" pitchFamily="50" charset="-128"/>
                <a:cs typeface="+mn-cs"/>
              </a:rPr>
              <a:t>	</a:t>
            </a:r>
            <a:fld id="{0892345C-42ED-4D78-93D0-47E73543063F}" type="slidenum">
              <a:rPr kumimoji="0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ＭＳ Ｐゴシック" pitchFamily="50" charset="-128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5029200" algn="r"/>
                </a:tabLst>
                <a:defRPr/>
              </a:pPr>
              <a:t>&lt;#&gt;</a:t>
            </a:fld>
            <a:endParaRPr kumimoji="0" lang="en-US" altLang="ja-JP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ＭＳ Ｐゴシック" pitchFamily="50" charset="-128"/>
              <a:cs typeface="+mn-c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1"/>
          <p:cNvSpPr>
            <a:spLocks noChangeArrowheads="1"/>
          </p:cNvSpPr>
          <p:nvPr/>
        </p:nvSpPr>
        <p:spPr bwMode="auto">
          <a:xfrm>
            <a:off x="-3175" y="-1588"/>
            <a:ext cx="9147175" cy="503238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indent="444500">
              <a:defRPr/>
            </a:pPr>
            <a:endParaRPr lang="ja-JP" altLang="ja-JP" sz="2000" b="1">
              <a:solidFill>
                <a:schemeClr val="bg1"/>
              </a:solidFill>
              <a:ea typeface="ＭＳ Ｐゴシック" pitchFamily="50" charset="-128"/>
            </a:endParaRPr>
          </a:p>
        </p:txBody>
      </p:sp>
      <p:sp>
        <p:nvSpPr>
          <p:cNvPr id="6" name="Rectangle 12"/>
          <p:cNvSpPr>
            <a:spLocks noChangeArrowheads="1"/>
          </p:cNvSpPr>
          <p:nvPr/>
        </p:nvSpPr>
        <p:spPr bwMode="auto">
          <a:xfrm>
            <a:off x="539750" y="620713"/>
            <a:ext cx="358775" cy="720725"/>
          </a:xfrm>
          <a:prstGeom prst="rect">
            <a:avLst/>
          </a:prstGeom>
          <a:solidFill>
            <a:srgbClr val="F8CCC8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ja-JP" altLang="en-US">
              <a:ea typeface="ＭＳ Ｐゴシック" pitchFamily="50" charset="-128"/>
            </a:endParaRPr>
          </a:p>
        </p:txBody>
      </p:sp>
      <p:sp>
        <p:nvSpPr>
          <p:cNvPr id="7" name="Line 14"/>
          <p:cNvSpPr>
            <a:spLocks noChangeShapeType="1"/>
          </p:cNvSpPr>
          <p:nvPr/>
        </p:nvSpPr>
        <p:spPr bwMode="auto">
          <a:xfrm>
            <a:off x="1042988" y="6381750"/>
            <a:ext cx="74168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ja-JP" altLang="en-US">
              <a:ea typeface="ＭＳ Ｐゴシック" pitchFamily="50" charset="-128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969963" y="1484313"/>
            <a:ext cx="3679825" cy="43926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802188" y="1484313"/>
            <a:ext cx="3681412" cy="43926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pic>
        <p:nvPicPr>
          <p:cNvPr id="9" name="Picture 1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90963" y="6453336"/>
            <a:ext cx="136207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5"/>
          <p:cNvSpPr txBox="1">
            <a:spLocks noChangeArrowheads="1"/>
          </p:cNvSpPr>
          <p:nvPr userDrawn="1"/>
        </p:nvSpPr>
        <p:spPr bwMode="auto">
          <a:xfrm>
            <a:off x="7884368" y="6453188"/>
            <a:ext cx="648445" cy="25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029200" algn="r"/>
              </a:tabLst>
              <a:defRPr/>
            </a:pPr>
            <a:r>
              <a:rPr kumimoji="0" lang="en-US" altLang="ja-JP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ＭＳ Ｐゴシック" pitchFamily="50" charset="-128"/>
                <a:cs typeface="+mn-cs"/>
              </a:rPr>
              <a:t>	</a:t>
            </a:r>
            <a:fld id="{0892345C-42ED-4D78-93D0-47E73543063F}" type="slidenum">
              <a:rPr kumimoji="0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ＭＳ Ｐゴシック" pitchFamily="50" charset="-128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5029200" algn="r"/>
                </a:tabLst>
                <a:defRPr/>
              </a:pPr>
              <a:t>&lt;#&gt;</a:t>
            </a:fld>
            <a:endParaRPr kumimoji="0" lang="en-US" altLang="ja-JP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ＭＳ Ｐゴシック" pitchFamily="50" charset="-128"/>
              <a:cs typeface="+mn-c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4" name="Rectangle 5"/>
          <p:cNvSpPr txBox="1">
            <a:spLocks noChangeArrowheads="1"/>
          </p:cNvSpPr>
          <p:nvPr userDrawn="1"/>
        </p:nvSpPr>
        <p:spPr bwMode="auto">
          <a:xfrm>
            <a:off x="7884368" y="6453188"/>
            <a:ext cx="648445" cy="25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029200" algn="r"/>
              </a:tabLst>
              <a:defRPr/>
            </a:pPr>
            <a:r>
              <a:rPr kumimoji="0" lang="en-US" altLang="ja-JP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ＭＳ Ｐゴシック" pitchFamily="50" charset="-128"/>
                <a:cs typeface="+mn-cs"/>
              </a:rPr>
              <a:t>	</a:t>
            </a:r>
            <a:fld id="{0892345C-42ED-4D78-93D0-47E73543063F}" type="slidenum">
              <a:rPr kumimoji="0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ＭＳ Ｐゴシック" pitchFamily="50" charset="-128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5029200" algn="r"/>
                </a:tabLst>
                <a:defRPr/>
              </a:pPr>
              <a:t>&lt;#&gt;</a:t>
            </a:fld>
            <a:endParaRPr kumimoji="0" lang="en-US" altLang="ja-JP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ＭＳ Ｐゴシック" pitchFamily="50" charset="-128"/>
              <a:cs typeface="+mn-cs"/>
            </a:endParaRPr>
          </a:p>
        </p:txBody>
      </p:sp>
      <p:pic>
        <p:nvPicPr>
          <p:cNvPr id="5" name="Picture 1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90963" y="6453336"/>
            <a:ext cx="136207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 txBox="1">
            <a:spLocks noChangeArrowheads="1"/>
          </p:cNvSpPr>
          <p:nvPr userDrawn="1"/>
        </p:nvSpPr>
        <p:spPr bwMode="auto">
          <a:xfrm>
            <a:off x="7884368" y="6453188"/>
            <a:ext cx="648445" cy="25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029200" algn="r"/>
              </a:tabLst>
              <a:defRPr/>
            </a:pPr>
            <a:r>
              <a:rPr kumimoji="0" lang="en-US" altLang="ja-JP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ＭＳ Ｐゴシック" pitchFamily="50" charset="-128"/>
                <a:cs typeface="+mn-cs"/>
              </a:rPr>
              <a:t>	</a:t>
            </a:r>
            <a:fld id="{0892345C-42ED-4D78-93D0-47E73543063F}" type="slidenum">
              <a:rPr kumimoji="0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ＭＳ Ｐゴシック" pitchFamily="50" charset="-128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5029200" algn="r"/>
                </a:tabLst>
                <a:defRPr/>
              </a:pPr>
              <a:t>&lt;#&gt;</a:t>
            </a:fld>
            <a:endParaRPr kumimoji="0" lang="en-US" altLang="ja-JP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ＭＳ Ｐゴシック" pitchFamily="50" charset="-128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69963" y="549275"/>
            <a:ext cx="7513637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69963" y="1484313"/>
            <a:ext cx="7513637" cy="249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ja-JP" altLang="en-US" dirty="0" smtClean="0"/>
              <a:t>マスタ テキストの書式設定</a:t>
            </a:r>
          </a:p>
          <a:p>
            <a:pPr lvl="1"/>
            <a:r>
              <a:rPr lang="ja-JP" altLang="en-US" dirty="0" smtClean="0"/>
              <a:t>第 </a:t>
            </a:r>
            <a:r>
              <a:rPr lang="en-US" altLang="ja-JP" dirty="0" smtClean="0"/>
              <a:t>2 </a:t>
            </a:r>
            <a:r>
              <a:rPr lang="ja-JP" altLang="en-US" dirty="0" smtClean="0"/>
              <a:t>レベル</a:t>
            </a:r>
          </a:p>
          <a:p>
            <a:pPr lvl="2"/>
            <a:r>
              <a:rPr lang="ja-JP" altLang="en-US" dirty="0" smtClean="0"/>
              <a:t>第 </a:t>
            </a:r>
            <a:r>
              <a:rPr lang="en-US" altLang="ja-JP" dirty="0" smtClean="0"/>
              <a:t>3 </a:t>
            </a:r>
            <a:r>
              <a:rPr lang="ja-JP" altLang="en-US" dirty="0" smtClean="0"/>
              <a:t>レベル</a:t>
            </a:r>
          </a:p>
          <a:p>
            <a:pPr lvl="3"/>
            <a:r>
              <a:rPr lang="ja-JP" altLang="en-US" dirty="0" smtClean="0"/>
              <a:t>第 </a:t>
            </a:r>
            <a:r>
              <a:rPr lang="en-US" altLang="ja-JP" dirty="0" smtClean="0"/>
              <a:t>4 </a:t>
            </a:r>
            <a:r>
              <a:rPr lang="ja-JP" altLang="en-US" dirty="0" smtClean="0"/>
              <a:t>レベル</a:t>
            </a:r>
          </a:p>
          <a:p>
            <a:pPr lvl="4"/>
            <a:r>
              <a:rPr lang="ja-JP" altLang="en-US" dirty="0" smtClean="0"/>
              <a:t>第 </a:t>
            </a:r>
            <a:r>
              <a:rPr lang="en-US" altLang="ja-JP" dirty="0" smtClean="0"/>
              <a:t>5 </a:t>
            </a:r>
            <a:r>
              <a:rPr lang="ja-JP" altLang="en-US" dirty="0" smtClean="0"/>
              <a:t>レベル</a:t>
            </a:r>
          </a:p>
        </p:txBody>
      </p:sp>
      <p:sp>
        <p:nvSpPr>
          <p:cNvPr id="60427" name="Rectangle 11"/>
          <p:cNvSpPr>
            <a:spLocks noChangeArrowheads="1"/>
          </p:cNvSpPr>
          <p:nvPr/>
        </p:nvSpPr>
        <p:spPr bwMode="auto">
          <a:xfrm>
            <a:off x="-3175" y="-1588"/>
            <a:ext cx="9147175" cy="503238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indent="444500">
              <a:defRPr/>
            </a:pPr>
            <a:endParaRPr lang="ja-JP" altLang="ja-JP" sz="2000" b="1">
              <a:solidFill>
                <a:schemeClr val="bg1"/>
              </a:solidFill>
              <a:ea typeface="ＭＳ Ｐゴシック" pitchFamily="50" charset="-128"/>
            </a:endParaRPr>
          </a:p>
        </p:txBody>
      </p:sp>
      <p:sp>
        <p:nvSpPr>
          <p:cNvPr id="60430" name="Line 14"/>
          <p:cNvSpPr>
            <a:spLocks noChangeShapeType="1"/>
          </p:cNvSpPr>
          <p:nvPr/>
        </p:nvSpPr>
        <p:spPr bwMode="auto">
          <a:xfrm>
            <a:off x="1042988" y="6381750"/>
            <a:ext cx="74168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ja-JP" altLang="en-US">
              <a:ea typeface="ＭＳ Ｐゴシック" pitchFamily="50" charset="-128"/>
            </a:endParaRPr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ea typeface="ＭＳ Ｐゴシック" pitchFamily="50" charset="-128"/>
              </a:defRPr>
            </a:lvl1pPr>
          </a:lstStyle>
          <a:p>
            <a:pPr>
              <a:defRPr/>
            </a:pPr>
            <a:fld id="{1D8C1835-5B80-4E77-8009-4BFF8060EF06}" type="slidenum">
              <a:rPr lang="ja-JP" altLang="en-US"/>
              <a:pPr>
                <a:defRPr/>
              </a:pPr>
              <a:t>&lt;#&gt;</a:t>
            </a:fld>
            <a:endParaRPr lang="ja-JP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8" r:id="rId2"/>
    <p:sldLayoutId id="2147483747" r:id="rId3"/>
    <p:sldLayoutId id="2147483749" r:id="rId4"/>
    <p:sldLayoutId id="2147483751" r:id="rId5"/>
    <p:sldLayoutId id="2147483752" r:id="rId6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tx2"/>
          </a:solidFill>
          <a:latin typeface="Arial" charset="0"/>
          <a:ea typeface="ＭＳ Ｐゴシック" pitchFamily="5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tx2"/>
          </a:solidFill>
          <a:latin typeface="Arial" charset="0"/>
          <a:ea typeface="ＭＳ Ｐゴシック" pitchFamily="5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tx2"/>
          </a:solidFill>
          <a:latin typeface="Arial" charset="0"/>
          <a:ea typeface="ＭＳ Ｐゴシック" pitchFamily="5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tx2"/>
          </a:solidFill>
          <a:latin typeface="Arial" charset="0"/>
          <a:ea typeface="ＭＳ Ｐゴシック" pitchFamily="50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2800">
          <a:solidFill>
            <a:schemeClr val="tx2"/>
          </a:solidFill>
          <a:latin typeface="Arial" charset="0"/>
          <a:ea typeface="ＭＳ Ｐゴシック" pitchFamily="50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2800">
          <a:solidFill>
            <a:schemeClr val="tx2"/>
          </a:solidFill>
          <a:latin typeface="Arial" charset="0"/>
          <a:ea typeface="ＭＳ Ｐゴシック" pitchFamily="50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2800">
          <a:solidFill>
            <a:schemeClr val="tx2"/>
          </a:solidFill>
          <a:latin typeface="Arial" charset="0"/>
          <a:ea typeface="ＭＳ Ｐゴシック" pitchFamily="50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2800">
          <a:solidFill>
            <a:schemeClr val="tx2"/>
          </a:solidFill>
          <a:latin typeface="Arial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Clr>
          <a:schemeClr val="bg2"/>
        </a:buClr>
        <a:buSzPct val="90000"/>
        <a:buFont typeface="Wingdings" pitchFamily="2" charset="2"/>
        <a:buChar char="n"/>
        <a:defRPr kumimoji="1" sz="26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l"/>
        <a:defRPr kumimoji="1" sz="2600">
          <a:solidFill>
            <a:schemeClr val="tx2"/>
          </a:solidFill>
          <a:latin typeface="+mj-lt"/>
          <a:ea typeface="+mj-ea"/>
        </a:defRPr>
      </a:lvl2pPr>
      <a:lvl3pPr marL="1143000" indent="-228600" algn="l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Clr>
          <a:schemeClr val="bg2"/>
        </a:buClr>
        <a:buChar char="•"/>
        <a:defRPr kumimoji="1" sz="2600">
          <a:solidFill>
            <a:schemeClr val="tx2"/>
          </a:solidFill>
          <a:latin typeface="+mj-lt"/>
          <a:ea typeface="+mj-ea"/>
        </a:defRPr>
      </a:lvl3pPr>
      <a:lvl4pPr marL="1600200" indent="-228600" algn="l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Clr>
          <a:schemeClr val="tx1"/>
        </a:buClr>
        <a:buChar char="•"/>
        <a:defRPr kumimoji="1" sz="2400">
          <a:solidFill>
            <a:schemeClr val="tx2"/>
          </a:solidFill>
          <a:latin typeface="+mj-lt"/>
          <a:ea typeface="+mj-ea"/>
        </a:defRPr>
      </a:lvl4pPr>
      <a:lvl5pPr marL="2057400" indent="-228600" algn="l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Char char="•"/>
        <a:defRPr kumimoji="1" sz="2200">
          <a:solidFill>
            <a:schemeClr val="tx2"/>
          </a:solidFill>
          <a:latin typeface="+mj-lt"/>
          <a:ea typeface="+mj-ea"/>
        </a:defRPr>
      </a:lvl5pPr>
      <a:lvl6pPr marL="2514600" indent="-228600" algn="l" rtl="0" fontAlgn="base">
        <a:lnSpc>
          <a:spcPct val="110000"/>
        </a:lnSpc>
        <a:spcBef>
          <a:spcPct val="20000"/>
        </a:spcBef>
        <a:spcAft>
          <a:spcPct val="0"/>
        </a:spcAft>
        <a:buChar char="•"/>
        <a:defRPr kumimoji="1" sz="2200">
          <a:solidFill>
            <a:schemeClr val="tx2"/>
          </a:solidFill>
          <a:latin typeface="+mj-lt"/>
          <a:ea typeface="+mj-ea"/>
        </a:defRPr>
      </a:lvl6pPr>
      <a:lvl7pPr marL="2971800" indent="-228600" algn="l" rtl="0" fontAlgn="base">
        <a:lnSpc>
          <a:spcPct val="110000"/>
        </a:lnSpc>
        <a:spcBef>
          <a:spcPct val="20000"/>
        </a:spcBef>
        <a:spcAft>
          <a:spcPct val="0"/>
        </a:spcAft>
        <a:buChar char="•"/>
        <a:defRPr kumimoji="1" sz="2200">
          <a:solidFill>
            <a:schemeClr val="tx2"/>
          </a:solidFill>
          <a:latin typeface="+mj-lt"/>
          <a:ea typeface="+mj-ea"/>
        </a:defRPr>
      </a:lvl7pPr>
      <a:lvl8pPr marL="3429000" indent="-228600" algn="l" rtl="0" fontAlgn="base">
        <a:lnSpc>
          <a:spcPct val="110000"/>
        </a:lnSpc>
        <a:spcBef>
          <a:spcPct val="20000"/>
        </a:spcBef>
        <a:spcAft>
          <a:spcPct val="0"/>
        </a:spcAft>
        <a:buChar char="•"/>
        <a:defRPr kumimoji="1" sz="2200">
          <a:solidFill>
            <a:schemeClr val="tx2"/>
          </a:solidFill>
          <a:latin typeface="+mj-lt"/>
          <a:ea typeface="+mj-ea"/>
        </a:defRPr>
      </a:lvl8pPr>
      <a:lvl9pPr marL="3886200" indent="-228600" algn="l" rtl="0" fontAlgn="base">
        <a:lnSpc>
          <a:spcPct val="110000"/>
        </a:lnSpc>
        <a:spcBef>
          <a:spcPct val="20000"/>
        </a:spcBef>
        <a:spcAft>
          <a:spcPct val="0"/>
        </a:spcAft>
        <a:buChar char="•"/>
        <a:defRPr kumimoji="1" sz="2200">
          <a:solidFill>
            <a:schemeClr val="tx2"/>
          </a:solidFill>
          <a:latin typeface="+mj-lt"/>
          <a:ea typeface="+mj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3.bin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18" Type="http://schemas.openxmlformats.org/officeDocument/2006/relationships/image" Target="../media/image29.gif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17" Type="http://schemas.openxmlformats.org/officeDocument/2006/relationships/image" Target="../media/image28.gif"/><Relationship Id="rId2" Type="http://schemas.openxmlformats.org/officeDocument/2006/relationships/image" Target="../media/image13.png"/><Relationship Id="rId16" Type="http://schemas.openxmlformats.org/officeDocument/2006/relationships/image" Target="../media/image2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png"/><Relationship Id="rId11" Type="http://schemas.openxmlformats.org/officeDocument/2006/relationships/image" Target="../media/image22.gif"/><Relationship Id="rId5" Type="http://schemas.openxmlformats.org/officeDocument/2006/relationships/image" Target="../media/image16.png"/><Relationship Id="rId15" Type="http://schemas.openxmlformats.org/officeDocument/2006/relationships/image" Target="../media/image26.png"/><Relationship Id="rId10" Type="http://schemas.openxmlformats.org/officeDocument/2006/relationships/image" Target="../media/image21.gif"/><Relationship Id="rId4" Type="http://schemas.openxmlformats.org/officeDocument/2006/relationships/image" Target="../media/image15.png"/><Relationship Id="rId9" Type="http://schemas.openxmlformats.org/officeDocument/2006/relationships/image" Target="../media/image20.gif"/><Relationship Id="rId14" Type="http://schemas.openxmlformats.org/officeDocument/2006/relationships/image" Target="../media/image25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2.v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png"/><Relationship Id="rId18" Type="http://schemas.openxmlformats.org/officeDocument/2006/relationships/image" Target="../media/image46.gif"/><Relationship Id="rId26" Type="http://schemas.openxmlformats.org/officeDocument/2006/relationships/image" Target="../media/image54.gif"/><Relationship Id="rId3" Type="http://schemas.openxmlformats.org/officeDocument/2006/relationships/image" Target="../media/image31.jpeg"/><Relationship Id="rId21" Type="http://schemas.openxmlformats.org/officeDocument/2006/relationships/image" Target="../media/image49.png"/><Relationship Id="rId7" Type="http://schemas.openxmlformats.org/officeDocument/2006/relationships/image" Target="../media/image35.png"/><Relationship Id="rId12" Type="http://schemas.openxmlformats.org/officeDocument/2006/relationships/image" Target="../media/image40.png"/><Relationship Id="rId17" Type="http://schemas.openxmlformats.org/officeDocument/2006/relationships/image" Target="../media/image45.png"/><Relationship Id="rId25" Type="http://schemas.openxmlformats.org/officeDocument/2006/relationships/image" Target="../media/image53.png"/><Relationship Id="rId2" Type="http://schemas.openxmlformats.org/officeDocument/2006/relationships/image" Target="../media/image30.png"/><Relationship Id="rId16" Type="http://schemas.openxmlformats.org/officeDocument/2006/relationships/image" Target="../media/image44.gif"/><Relationship Id="rId20" Type="http://schemas.openxmlformats.org/officeDocument/2006/relationships/image" Target="../media/image48.png"/><Relationship Id="rId29" Type="http://schemas.openxmlformats.org/officeDocument/2006/relationships/image" Target="../media/image5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4.png"/><Relationship Id="rId11" Type="http://schemas.openxmlformats.org/officeDocument/2006/relationships/image" Target="../media/image39.png"/><Relationship Id="rId24" Type="http://schemas.openxmlformats.org/officeDocument/2006/relationships/image" Target="../media/image52.gif"/><Relationship Id="rId5" Type="http://schemas.openxmlformats.org/officeDocument/2006/relationships/image" Target="../media/image33.png"/><Relationship Id="rId15" Type="http://schemas.openxmlformats.org/officeDocument/2006/relationships/image" Target="../media/image43.png"/><Relationship Id="rId23" Type="http://schemas.openxmlformats.org/officeDocument/2006/relationships/image" Target="../media/image51.png"/><Relationship Id="rId28" Type="http://schemas.openxmlformats.org/officeDocument/2006/relationships/image" Target="../media/image56.png"/><Relationship Id="rId10" Type="http://schemas.openxmlformats.org/officeDocument/2006/relationships/image" Target="../media/image38.png"/><Relationship Id="rId19" Type="http://schemas.openxmlformats.org/officeDocument/2006/relationships/image" Target="../media/image47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Relationship Id="rId14" Type="http://schemas.openxmlformats.org/officeDocument/2006/relationships/image" Target="../media/image42.png"/><Relationship Id="rId22" Type="http://schemas.openxmlformats.org/officeDocument/2006/relationships/image" Target="../media/image50.gif"/><Relationship Id="rId27" Type="http://schemas.openxmlformats.org/officeDocument/2006/relationships/image" Target="../media/image55.png"/><Relationship Id="rId30" Type="http://schemas.openxmlformats.org/officeDocument/2006/relationships/image" Target="../media/image58.gi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soldierant.net/archives/2005/10/flickr_user_mod.html" TargetMode="External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13" Type="http://schemas.openxmlformats.org/officeDocument/2006/relationships/image" Target="../media/image67.png"/><Relationship Id="rId3" Type="http://schemas.openxmlformats.org/officeDocument/2006/relationships/oleObject" Target="../embeddings/oleObject5.bin"/><Relationship Id="rId7" Type="http://schemas.openxmlformats.org/officeDocument/2006/relationships/oleObject" Target="../embeddings/oleObject9.bin"/><Relationship Id="rId12" Type="http://schemas.openxmlformats.org/officeDocument/2006/relationships/image" Target="../media/image66.png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8.bin"/><Relationship Id="rId11" Type="http://schemas.openxmlformats.org/officeDocument/2006/relationships/image" Target="../media/image65.png"/><Relationship Id="rId5" Type="http://schemas.openxmlformats.org/officeDocument/2006/relationships/oleObject" Target="../embeddings/oleObject7.bin"/><Relationship Id="rId10" Type="http://schemas.openxmlformats.org/officeDocument/2006/relationships/image" Target="../media/image64.png"/><Relationship Id="rId4" Type="http://schemas.openxmlformats.org/officeDocument/2006/relationships/oleObject" Target="../embeddings/oleObject6.bin"/><Relationship Id="rId9" Type="http://schemas.openxmlformats.org/officeDocument/2006/relationships/image" Target="../media/image6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9.png"/><Relationship Id="rId4" Type="http://schemas.openxmlformats.org/officeDocument/2006/relationships/image" Target="../media/image6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.bin"/><Relationship Id="rId13" Type="http://schemas.openxmlformats.org/officeDocument/2006/relationships/oleObject" Target="../embeddings/oleObject17.bin"/><Relationship Id="rId18" Type="http://schemas.openxmlformats.org/officeDocument/2006/relationships/image" Target="../media/image78.png"/><Relationship Id="rId3" Type="http://schemas.openxmlformats.org/officeDocument/2006/relationships/image" Target="../media/image65.png"/><Relationship Id="rId21" Type="http://schemas.openxmlformats.org/officeDocument/2006/relationships/image" Target="../media/image81.png"/><Relationship Id="rId7" Type="http://schemas.openxmlformats.org/officeDocument/2006/relationships/oleObject" Target="../embeddings/oleObject11.bin"/><Relationship Id="rId12" Type="http://schemas.openxmlformats.org/officeDocument/2006/relationships/oleObject" Target="../embeddings/oleObject16.bin"/><Relationship Id="rId17" Type="http://schemas.openxmlformats.org/officeDocument/2006/relationships/image" Target="../media/image63.png"/><Relationship Id="rId2" Type="http://schemas.openxmlformats.org/officeDocument/2006/relationships/slideLayout" Target="../slideLayouts/slideLayout3.xml"/><Relationship Id="rId16" Type="http://schemas.openxmlformats.org/officeDocument/2006/relationships/oleObject" Target="../embeddings/oleObject20.bin"/><Relationship Id="rId20" Type="http://schemas.openxmlformats.org/officeDocument/2006/relationships/image" Target="../media/image80.png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0.bin"/><Relationship Id="rId11" Type="http://schemas.openxmlformats.org/officeDocument/2006/relationships/oleObject" Target="../embeddings/oleObject15.bin"/><Relationship Id="rId5" Type="http://schemas.openxmlformats.org/officeDocument/2006/relationships/image" Target="../media/image67.png"/><Relationship Id="rId15" Type="http://schemas.openxmlformats.org/officeDocument/2006/relationships/oleObject" Target="../embeddings/oleObject19.bin"/><Relationship Id="rId10" Type="http://schemas.openxmlformats.org/officeDocument/2006/relationships/oleObject" Target="../embeddings/oleObject14.bin"/><Relationship Id="rId19" Type="http://schemas.openxmlformats.org/officeDocument/2006/relationships/image" Target="../media/image79.png"/><Relationship Id="rId4" Type="http://schemas.openxmlformats.org/officeDocument/2006/relationships/image" Target="../media/image66.png"/><Relationship Id="rId9" Type="http://schemas.openxmlformats.org/officeDocument/2006/relationships/oleObject" Target="../embeddings/oleObject13.bin"/><Relationship Id="rId14" Type="http://schemas.openxmlformats.org/officeDocument/2006/relationships/oleObject" Target="../embeddings/oleObject18.bin"/><Relationship Id="rId22" Type="http://schemas.openxmlformats.org/officeDocument/2006/relationships/image" Target="../media/image82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5.bin"/><Relationship Id="rId13" Type="http://schemas.openxmlformats.org/officeDocument/2006/relationships/image" Target="../media/image78.png"/><Relationship Id="rId3" Type="http://schemas.openxmlformats.org/officeDocument/2006/relationships/image" Target="../media/image65.png"/><Relationship Id="rId7" Type="http://schemas.openxmlformats.org/officeDocument/2006/relationships/oleObject" Target="../embeddings/oleObject24.bin"/><Relationship Id="rId12" Type="http://schemas.openxmlformats.org/officeDocument/2006/relationships/oleObject" Target="../embeddings/oleObject29.bin"/><Relationship Id="rId17" Type="http://schemas.openxmlformats.org/officeDocument/2006/relationships/image" Target="../media/image67.png"/><Relationship Id="rId2" Type="http://schemas.openxmlformats.org/officeDocument/2006/relationships/slideLayout" Target="../slideLayouts/slideLayout3.xml"/><Relationship Id="rId16" Type="http://schemas.openxmlformats.org/officeDocument/2006/relationships/image" Target="../media/image66.png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23.bin"/><Relationship Id="rId11" Type="http://schemas.openxmlformats.org/officeDocument/2006/relationships/oleObject" Target="../embeddings/oleObject28.bin"/><Relationship Id="rId5" Type="http://schemas.openxmlformats.org/officeDocument/2006/relationships/oleObject" Target="../embeddings/oleObject22.bin"/><Relationship Id="rId15" Type="http://schemas.openxmlformats.org/officeDocument/2006/relationships/image" Target="../media/image83.png"/><Relationship Id="rId10" Type="http://schemas.openxmlformats.org/officeDocument/2006/relationships/oleObject" Target="../embeddings/oleObject27.bin"/><Relationship Id="rId4" Type="http://schemas.openxmlformats.org/officeDocument/2006/relationships/oleObject" Target="../embeddings/oleObject21.bin"/><Relationship Id="rId9" Type="http://schemas.openxmlformats.org/officeDocument/2006/relationships/oleObject" Target="../embeddings/oleObject26.bin"/><Relationship Id="rId14" Type="http://schemas.openxmlformats.org/officeDocument/2006/relationships/image" Target="../media/image79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9.png"/><Relationship Id="rId5" Type="http://schemas.openxmlformats.org/officeDocument/2006/relationships/image" Target="../media/image78.png"/><Relationship Id="rId4" Type="http://schemas.openxmlformats.org/officeDocument/2006/relationships/image" Target="../media/image67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png"/><Relationship Id="rId3" Type="http://schemas.openxmlformats.org/officeDocument/2006/relationships/oleObject" Target="../embeddings/oleObject30.bin"/><Relationship Id="rId7" Type="http://schemas.openxmlformats.org/officeDocument/2006/relationships/oleObject" Target="../embeddings/oleObject34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33.bin"/><Relationship Id="rId11" Type="http://schemas.openxmlformats.org/officeDocument/2006/relationships/image" Target="../media/image79.png"/><Relationship Id="rId5" Type="http://schemas.openxmlformats.org/officeDocument/2006/relationships/oleObject" Target="../embeddings/oleObject32.bin"/><Relationship Id="rId10" Type="http://schemas.openxmlformats.org/officeDocument/2006/relationships/image" Target="../media/image78.png"/><Relationship Id="rId4" Type="http://schemas.openxmlformats.org/officeDocument/2006/relationships/oleObject" Target="../embeddings/oleObject31.bin"/><Relationship Id="rId9" Type="http://schemas.openxmlformats.org/officeDocument/2006/relationships/image" Target="../media/image65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3" Type="http://schemas.openxmlformats.org/officeDocument/2006/relationships/image" Target="../media/image85.png"/><Relationship Id="rId7" Type="http://schemas.openxmlformats.org/officeDocument/2006/relationships/image" Target="../media/image65.png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37.bin"/><Relationship Id="rId5" Type="http://schemas.openxmlformats.org/officeDocument/2006/relationships/oleObject" Target="../embeddings/oleObject36.bin"/><Relationship Id="rId4" Type="http://schemas.openxmlformats.org/officeDocument/2006/relationships/oleObject" Target="../embeddings/oleObject35.bin"/><Relationship Id="rId9" Type="http://schemas.openxmlformats.org/officeDocument/2006/relationships/image" Target="../media/image79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7" Type="http://schemas.openxmlformats.org/officeDocument/2006/relationships/oleObject" Target="../embeddings/oleObject40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39.bin"/><Relationship Id="rId5" Type="http://schemas.openxmlformats.org/officeDocument/2006/relationships/oleObject" Target="../embeddings/oleObject38.bin"/><Relationship Id="rId4" Type="http://schemas.openxmlformats.org/officeDocument/2006/relationships/image" Target="../media/image8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png"/><Relationship Id="rId3" Type="http://schemas.openxmlformats.org/officeDocument/2006/relationships/image" Target="../media/image88.png"/><Relationship Id="rId7" Type="http://schemas.openxmlformats.org/officeDocument/2006/relationships/image" Target="../media/image81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7.png"/><Relationship Id="rId5" Type="http://schemas.openxmlformats.org/officeDocument/2006/relationships/image" Target="../media/image89.png"/><Relationship Id="rId4" Type="http://schemas.openxmlformats.org/officeDocument/2006/relationships/image" Target="../media/image84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3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hyperlink" Target="http://ascii.jp/elem/000/000/610/610207/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6.png"/><Relationship Id="rId3" Type="http://schemas.openxmlformats.org/officeDocument/2006/relationships/hyperlink" Target="http://markezine.jp/article/detail/10542" TargetMode="External"/><Relationship Id="rId7" Type="http://schemas.openxmlformats.org/officeDocument/2006/relationships/hyperlink" Target="http://markezine.jp/article/detail/13672" TargetMode="External"/><Relationship Id="rId2" Type="http://schemas.openxmlformats.org/officeDocument/2006/relationships/hyperlink" Target="http://www.itmedia.co.jp/enterprise/articles/1005/21/news003.html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www.markezine.jp/article/detail/12412" TargetMode="External"/><Relationship Id="rId5" Type="http://schemas.openxmlformats.org/officeDocument/2006/relationships/hyperlink" Target="http://www.markezine.jp/article/detail/11734" TargetMode="External"/><Relationship Id="rId4" Type="http://schemas.openxmlformats.org/officeDocument/2006/relationships/hyperlink" Target="http://www.markezine.jp/article/detail/11111" TargetMode="External"/><Relationship Id="rId9" Type="http://schemas.openxmlformats.org/officeDocument/2006/relationships/image" Target="../media/image97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hyperlink" Target="http://www.ustream.tv/channel/ia2010" TargetMode="Externa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8.png"/><Relationship Id="rId4" Type="http://schemas.openxmlformats.org/officeDocument/2006/relationships/image" Target="../media/image35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hyperlink" Target="http://www.cms-ia.info/" TargetMode="Externa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2.png"/><Relationship Id="rId5" Type="http://schemas.openxmlformats.org/officeDocument/2006/relationships/image" Target="../media/image101.png"/><Relationship Id="rId4" Type="http://schemas.openxmlformats.org/officeDocument/2006/relationships/image" Target="../media/image10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ja-JP" altLang="en-US" dirty="0">
                <a:solidFill>
                  <a:schemeClr val="accent2"/>
                </a:solidFill>
                <a:ea typeface="HGP創英角ｺﾞｼｯｸUB" pitchFamily="50" charset="-128"/>
              </a:rPr>
              <a:t>売れるサイトに</a:t>
            </a:r>
            <a:r>
              <a:rPr lang="ja-JP" altLang="en-US" dirty="0" smtClean="0">
                <a:solidFill>
                  <a:schemeClr val="accent2"/>
                </a:solidFill>
                <a:ea typeface="HGP創英角ｺﾞｼｯｸUB" pitchFamily="50" charset="-128"/>
              </a:rPr>
              <a:t>変える</a:t>
            </a:r>
            <a:r>
              <a:rPr lang="en-US" altLang="ja-JP" dirty="0" smtClean="0">
                <a:solidFill>
                  <a:schemeClr val="accent2"/>
                </a:solidFill>
                <a:ea typeface="HGP創英角ｺﾞｼｯｸUB" pitchFamily="50" charset="-128"/>
              </a:rPr>
              <a:t/>
            </a:r>
            <a:br>
              <a:rPr lang="en-US" altLang="ja-JP" dirty="0" smtClean="0">
                <a:solidFill>
                  <a:schemeClr val="accent2"/>
                </a:solidFill>
                <a:ea typeface="HGP創英角ｺﾞｼｯｸUB" pitchFamily="50" charset="-128"/>
              </a:rPr>
            </a:br>
            <a:r>
              <a:rPr lang="en-US" altLang="ja-JP" dirty="0" smtClean="0">
                <a:solidFill>
                  <a:schemeClr val="accent2"/>
                </a:solidFill>
                <a:ea typeface="HGP創英角ｺﾞｼｯｸUB" pitchFamily="50" charset="-128"/>
              </a:rPr>
              <a:t>IA</a:t>
            </a:r>
            <a:r>
              <a:rPr lang="ja-JP" altLang="en-US" dirty="0">
                <a:solidFill>
                  <a:schemeClr val="accent2"/>
                </a:solidFill>
                <a:ea typeface="HGP創英角ｺﾞｼｯｸUB" pitchFamily="50" charset="-128"/>
              </a:rPr>
              <a:t>発想の改革</a:t>
            </a:r>
            <a:r>
              <a:rPr lang="ja-JP" altLang="en-US" dirty="0" smtClean="0">
                <a:solidFill>
                  <a:schemeClr val="accent2"/>
                </a:solidFill>
                <a:ea typeface="HGP創英角ｺﾞｼｯｸUB" pitchFamily="50" charset="-128"/>
              </a:rPr>
              <a:t>手法</a:t>
            </a:r>
            <a:endParaRPr lang="ja-JP" altLang="en-US" dirty="0" smtClean="0">
              <a:solidFill>
                <a:schemeClr val="tx1"/>
              </a:solidFill>
            </a:endParaRPr>
          </a:p>
        </p:txBody>
      </p:sp>
      <p:sp>
        <p:nvSpPr>
          <p:cNvPr id="27650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979712" y="4022590"/>
            <a:ext cx="5256584" cy="1458861"/>
          </a:xfrm>
        </p:spPr>
        <p:txBody>
          <a:bodyPr/>
          <a:lstStyle/>
          <a:p>
            <a:r>
              <a:rPr lang="en-US" altLang="ja-JP" dirty="0" smtClean="0"/>
              <a:t>2011-7-15</a:t>
            </a:r>
          </a:p>
          <a:p>
            <a:r>
              <a:rPr lang="en-US" altLang="ja-JP" dirty="0" smtClean="0"/>
              <a:t>eVar7 / </a:t>
            </a:r>
            <a:r>
              <a:rPr lang="ja-JP" altLang="en-US" dirty="0" smtClean="0"/>
              <a:t>サンクトガーレン </a:t>
            </a:r>
            <a:r>
              <a:rPr lang="en-US" altLang="ja-JP" dirty="0" smtClean="0"/>
              <a:t>/ Gilt </a:t>
            </a:r>
            <a:r>
              <a:rPr lang="en-US" altLang="ja-JP" dirty="0" err="1" smtClean="0"/>
              <a:t>Groupe</a:t>
            </a:r>
            <a:endParaRPr lang="ja-JP" altLang="en-US" dirty="0" smtClean="0"/>
          </a:p>
          <a:p>
            <a:r>
              <a:rPr lang="ja-JP" altLang="en-US" dirty="0" smtClean="0"/>
              <a:t>清水　誠</a:t>
            </a:r>
          </a:p>
        </p:txBody>
      </p:sp>
      <p:sp>
        <p:nvSpPr>
          <p:cNvPr id="11" name="テキスト プレースホルダ 10"/>
          <p:cNvSpPr>
            <a:spLocks noGrp="1"/>
          </p:cNvSpPr>
          <p:nvPr>
            <p:ph type="body" sz="quarter" idx="12"/>
          </p:nvPr>
        </p:nvSpPr>
        <p:spPr>
          <a:xfrm>
            <a:off x="1691680" y="116632"/>
            <a:ext cx="5760640" cy="478657"/>
          </a:xfrm>
        </p:spPr>
        <p:txBody>
          <a:bodyPr/>
          <a:lstStyle/>
          <a:p>
            <a:r>
              <a:rPr lang="en-US" altLang="ja-JP" dirty="0"/>
              <a:t>Web</a:t>
            </a:r>
            <a:r>
              <a:rPr lang="ja-JP" altLang="en-US" dirty="0"/>
              <a:t>広告研究会関西セミナー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清水 誠とは</a:t>
            </a:r>
            <a:endParaRPr lang="ja-JP" altLang="en-US" dirty="0" smtClean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69963" y="1457419"/>
            <a:ext cx="7513637" cy="2194447"/>
          </a:xfrm>
        </p:spPr>
        <p:txBody>
          <a:bodyPr/>
          <a:lstStyle/>
          <a:p>
            <a:pPr marL="571500" indent="-571500">
              <a:buFont typeface="Wingdings" pitchFamily="2" charset="2"/>
              <a:buAutoNum type="arabicPeriod" startAt="2"/>
              <a:tabLst>
                <a:tab pos="6989763" algn="r"/>
              </a:tabLst>
            </a:pPr>
            <a:r>
              <a:rPr lang="ja-JP" altLang="en-US" dirty="0">
                <a:solidFill>
                  <a:schemeClr val="accent2"/>
                </a:solidFill>
                <a:latin typeface="HGP創英角ｺﾞｼｯｸUB" pitchFamily="50" charset="-128"/>
                <a:ea typeface="HGP創英角ｺﾞｼｯｸUB" pitchFamily="50" charset="-128"/>
              </a:rPr>
              <a:t>プロセス</a:t>
            </a:r>
            <a:r>
              <a:rPr lang="ja-JP" altLang="en-US" dirty="0" smtClean="0">
                <a:solidFill>
                  <a:schemeClr val="accent2"/>
                </a:solidFill>
                <a:latin typeface="HGP創英角ｺﾞｼｯｸUB" pitchFamily="50" charset="-128"/>
                <a:ea typeface="HGP創英角ｺﾞｼｯｸUB" pitchFamily="50" charset="-128"/>
              </a:rPr>
              <a:t>改善</a:t>
            </a:r>
            <a:r>
              <a:rPr lang="ja-JP" altLang="en-US" dirty="0">
                <a:solidFill>
                  <a:schemeClr val="accent2"/>
                </a:solidFill>
                <a:latin typeface="HGP創英角ｺﾞｼｯｸUB" pitchFamily="50" charset="-128"/>
                <a:ea typeface="HGP創英角ｺﾞｼｯｸUB" pitchFamily="50" charset="-128"/>
              </a:rPr>
              <a:t>で現場を支援</a:t>
            </a:r>
            <a:endParaRPr lang="ja-JP" altLang="en-US" dirty="0">
              <a:latin typeface="HGP創英角ｺﾞｼｯｸUB" pitchFamily="50" charset="-128"/>
              <a:ea typeface="HGP創英角ｺﾞｼｯｸUB" pitchFamily="50" charset="-128"/>
            </a:endParaRPr>
          </a:p>
          <a:p>
            <a:pPr marL="900113" lvl="1" indent="-457200">
              <a:tabLst>
                <a:tab pos="7078663" algn="r"/>
              </a:tabLst>
            </a:pPr>
            <a:r>
              <a:rPr lang="en-US" altLang="ja-JP" dirty="0" smtClean="0">
                <a:solidFill>
                  <a:schemeClr val="bg2"/>
                </a:solidFill>
              </a:rPr>
              <a:t>IT</a:t>
            </a:r>
            <a:r>
              <a:rPr lang="ja-JP" altLang="en-US" dirty="0" smtClean="0">
                <a:solidFill>
                  <a:schemeClr val="bg2"/>
                </a:solidFill>
              </a:rPr>
              <a:t>部門のリノベーション</a:t>
            </a:r>
            <a:r>
              <a:rPr lang="ja-JP" altLang="en-US" dirty="0">
                <a:solidFill>
                  <a:srgbClr val="777777"/>
                </a:solidFill>
              </a:rPr>
              <a:t>	</a:t>
            </a:r>
            <a:r>
              <a:rPr lang="en-US" altLang="ja-JP" dirty="0" smtClean="0">
                <a:solidFill>
                  <a:srgbClr val="777777"/>
                </a:solidFill>
              </a:rPr>
              <a:t>2004</a:t>
            </a:r>
            <a:r>
              <a:rPr lang="ja-JP" altLang="en-US" dirty="0">
                <a:solidFill>
                  <a:srgbClr val="777777"/>
                </a:solidFill>
              </a:rPr>
              <a:t>～</a:t>
            </a:r>
            <a:r>
              <a:rPr lang="en-US" altLang="ja-JP" dirty="0" smtClean="0">
                <a:solidFill>
                  <a:srgbClr val="777777"/>
                </a:solidFill>
              </a:rPr>
              <a:t>2005</a:t>
            </a:r>
            <a:endParaRPr lang="en-US" altLang="ja-JP" dirty="0">
              <a:solidFill>
                <a:srgbClr val="777777"/>
              </a:solidFill>
            </a:endParaRPr>
          </a:p>
          <a:p>
            <a:pPr marL="900113" lvl="1" indent="-457200">
              <a:tabLst>
                <a:tab pos="7078663" algn="r"/>
              </a:tabLst>
            </a:pPr>
            <a:r>
              <a:rPr lang="en-US" altLang="ja-JP" dirty="0">
                <a:solidFill>
                  <a:schemeClr val="bg2"/>
                </a:solidFill>
              </a:rPr>
              <a:t>CMS</a:t>
            </a:r>
            <a:r>
              <a:rPr lang="ja-JP" altLang="en-US" dirty="0">
                <a:solidFill>
                  <a:schemeClr val="bg2"/>
                </a:solidFill>
              </a:rPr>
              <a:t>で制作プロセスを改革</a:t>
            </a:r>
            <a:r>
              <a:rPr lang="ja-JP" altLang="en-US" dirty="0">
                <a:solidFill>
                  <a:srgbClr val="777777"/>
                </a:solidFill>
              </a:rPr>
              <a:t>	</a:t>
            </a:r>
            <a:r>
              <a:rPr lang="en-US" altLang="ja-JP" dirty="0" smtClean="0">
                <a:solidFill>
                  <a:srgbClr val="777777"/>
                </a:solidFill>
              </a:rPr>
              <a:t>2006</a:t>
            </a:r>
            <a:r>
              <a:rPr lang="ja-JP" altLang="en-US" dirty="0">
                <a:solidFill>
                  <a:srgbClr val="777777"/>
                </a:solidFill>
              </a:rPr>
              <a:t>～</a:t>
            </a:r>
            <a:r>
              <a:rPr lang="en-US" altLang="ja-JP" dirty="0" smtClean="0">
                <a:solidFill>
                  <a:srgbClr val="777777"/>
                </a:solidFill>
              </a:rPr>
              <a:t>2008</a:t>
            </a:r>
            <a:endParaRPr lang="en-US" altLang="ja-JP" dirty="0">
              <a:solidFill>
                <a:srgbClr val="777777"/>
              </a:solidFill>
            </a:endParaRPr>
          </a:p>
          <a:p>
            <a:pPr marL="900113" lvl="1" indent="-457200">
              <a:tabLst>
                <a:tab pos="7078663" algn="r"/>
              </a:tabLst>
            </a:pPr>
            <a:r>
              <a:rPr lang="ja-JP" altLang="en-US" b="1" dirty="0"/>
              <a:t>楽天に</a:t>
            </a:r>
            <a:r>
              <a:rPr lang="en-US" altLang="ja-JP" b="1" dirty="0"/>
              <a:t>Web</a:t>
            </a:r>
            <a:r>
              <a:rPr lang="ja-JP" altLang="en-US" b="1" dirty="0"/>
              <a:t>解析を</a:t>
            </a:r>
            <a:r>
              <a:rPr lang="ja-JP" altLang="en-US" b="1" dirty="0" smtClean="0"/>
              <a:t>全社展開</a:t>
            </a:r>
            <a:r>
              <a:rPr lang="ja-JP" altLang="en-US" dirty="0">
                <a:solidFill>
                  <a:srgbClr val="777777"/>
                </a:solidFill>
              </a:rPr>
              <a:t>	</a:t>
            </a:r>
            <a:r>
              <a:rPr lang="en-US" altLang="ja-JP" dirty="0" smtClean="0">
                <a:solidFill>
                  <a:srgbClr val="777777"/>
                </a:solidFill>
              </a:rPr>
              <a:t>2008</a:t>
            </a:r>
            <a:r>
              <a:rPr lang="ja-JP" altLang="en-US" dirty="0">
                <a:solidFill>
                  <a:srgbClr val="777777"/>
                </a:solidFill>
              </a:rPr>
              <a:t>～</a:t>
            </a:r>
            <a:r>
              <a:rPr lang="en-US" altLang="ja-JP" dirty="0" smtClean="0">
                <a:solidFill>
                  <a:srgbClr val="777777"/>
                </a:solidFill>
              </a:rPr>
              <a:t>2010</a:t>
            </a:r>
            <a:endParaRPr lang="ja-JP" altLang="en-US" dirty="0">
              <a:solidFill>
                <a:srgbClr val="777777"/>
              </a:solidFill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44008" y="3987003"/>
            <a:ext cx="1368152" cy="1368152"/>
          </a:xfrm>
          <a:prstGeom prst="rect">
            <a:avLst/>
          </a:prstGeom>
        </p:spPr>
      </p:pic>
      <p:graphicFrame>
        <p:nvGraphicFramePr>
          <p:cNvPr id="3" name="オブジェクト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182030581"/>
              </p:ext>
            </p:extLst>
          </p:nvPr>
        </p:nvGraphicFramePr>
        <p:xfrm>
          <a:off x="3347864" y="3914995"/>
          <a:ext cx="593725" cy="774700"/>
        </p:xfrm>
        <a:graphic>
          <a:graphicData uri="http://schemas.openxmlformats.org/presentationml/2006/ole">
            <p:oleObj spid="_x0000_s30791" name="Visio" r:id="rId4" imgW="593822" imgH="774147" progId="">
              <p:embed/>
            </p:oleObj>
          </a:graphicData>
        </a:graphic>
      </p:graphicFrame>
      <p:graphicFrame>
        <p:nvGraphicFramePr>
          <p:cNvPr id="7" name="オブジェクト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726932189"/>
              </p:ext>
            </p:extLst>
          </p:nvPr>
        </p:nvGraphicFramePr>
        <p:xfrm>
          <a:off x="2699792" y="4513485"/>
          <a:ext cx="593725" cy="774700"/>
        </p:xfrm>
        <a:graphic>
          <a:graphicData uri="http://schemas.openxmlformats.org/presentationml/2006/ole">
            <p:oleObj spid="_x0000_s30792" name="Visio" r:id="rId5" imgW="593822" imgH="774147" progId="">
              <p:embed/>
            </p:oleObj>
          </a:graphicData>
        </a:graphic>
      </p:graphicFrame>
      <p:graphicFrame>
        <p:nvGraphicFramePr>
          <p:cNvPr id="8" name="オブジェクト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809873624"/>
              </p:ext>
            </p:extLst>
          </p:nvPr>
        </p:nvGraphicFramePr>
        <p:xfrm>
          <a:off x="3563888" y="4785317"/>
          <a:ext cx="593725" cy="774700"/>
        </p:xfrm>
        <a:graphic>
          <a:graphicData uri="http://schemas.openxmlformats.org/presentationml/2006/ole">
            <p:oleObj spid="_x0000_s30793" name="Visio" r:id="rId6" imgW="593822" imgH="774147" progId="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22665036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dirty="0" smtClean="0"/>
              <a:t>業務では</a:t>
            </a:r>
            <a:r>
              <a:rPr lang="en-US" altLang="ja-JP" dirty="0" smtClean="0"/>
              <a:t>…</a:t>
            </a:r>
            <a:endParaRPr lang="ja-JP" altLang="en-US" dirty="0" smtClean="0"/>
          </a:p>
        </p:txBody>
      </p:sp>
      <p:sp>
        <p:nvSpPr>
          <p:cNvPr id="98308" name="コンテンツ プレースホルダ 5"/>
          <p:cNvSpPr>
            <a:spLocks noGrp="1"/>
          </p:cNvSpPr>
          <p:nvPr>
            <p:ph idx="1"/>
          </p:nvPr>
        </p:nvSpPr>
        <p:spPr>
          <a:xfrm>
            <a:off x="969963" y="1457325"/>
            <a:ext cx="7513637" cy="1674305"/>
          </a:xfrm>
        </p:spPr>
        <p:txBody>
          <a:bodyPr/>
          <a:lstStyle/>
          <a:p>
            <a:r>
              <a:rPr lang="ja-JP" altLang="en-US" dirty="0" smtClean="0">
                <a:solidFill>
                  <a:schemeClr val="accent2"/>
                </a:solidFill>
                <a:latin typeface="+mn-ea"/>
                <a:ea typeface="+mn-ea"/>
              </a:rPr>
              <a:t>大きな企業サイト</a:t>
            </a:r>
            <a:r>
              <a:rPr lang="ja-JP" altLang="en-US" dirty="0" smtClean="0">
                <a:solidFill>
                  <a:schemeClr val="accent2"/>
                </a:solidFill>
              </a:rPr>
              <a:t>で</a:t>
            </a:r>
            <a:endParaRPr lang="en-US" altLang="ja-JP" dirty="0" smtClean="0">
              <a:solidFill>
                <a:schemeClr val="accent2"/>
              </a:solidFill>
            </a:endParaRPr>
          </a:p>
          <a:p>
            <a:pPr lvl="1"/>
            <a:r>
              <a:rPr lang="ja-JP" altLang="en-US" dirty="0" smtClean="0"/>
              <a:t>コストをかけて大規模に構築・検証</a:t>
            </a:r>
            <a:endParaRPr lang="en-US" altLang="ja-JP" dirty="0" smtClean="0"/>
          </a:p>
          <a:p>
            <a:pPr lvl="1"/>
            <a:r>
              <a:rPr lang="ja-JP" altLang="en-US" dirty="0"/>
              <a:t>実績を世界にアピール</a:t>
            </a:r>
            <a:endParaRPr lang="ja-JP" altLang="en-US" dirty="0" smtClean="0"/>
          </a:p>
        </p:txBody>
      </p:sp>
      <p:pic>
        <p:nvPicPr>
          <p:cNvPr id="12" name="Picture 4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98644" y="3451171"/>
            <a:ext cx="792088" cy="5030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4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29468" y="4725144"/>
            <a:ext cx="1047750" cy="41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4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49860" y="5209381"/>
            <a:ext cx="139065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4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78053" y="4549676"/>
            <a:ext cx="647700" cy="41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37" descr="pre_top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86" t="12364" r="80496" b="33455"/>
          <a:stretch/>
        </p:blipFill>
        <p:spPr bwMode="auto">
          <a:xfrm>
            <a:off x="1476374" y="4525375"/>
            <a:ext cx="1151409" cy="754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9643" name="Picture 1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51434" y="3390058"/>
            <a:ext cx="1276350" cy="31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9644" name="Picture 1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90927" y="3467601"/>
            <a:ext cx="1538882" cy="327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9646" name="Picture 14" descr="http://www.tbs.co.jp/zero2/images/logo/toemi.gif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13585" y="3933056"/>
            <a:ext cx="2515883" cy="497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9648" name="Picture 16" descr="http://seocompany.thedesigngroup.us/img/msn_logo.gif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55794"/>
          <a:stretch/>
        </p:blipFill>
        <p:spPr bwMode="auto">
          <a:xfrm>
            <a:off x="6794470" y="4968776"/>
            <a:ext cx="1354468" cy="598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9650" name="Picture 18" descr="NTT DOCOMO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99618" y="3811030"/>
            <a:ext cx="1352394" cy="567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9651" name="Picture 19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12158" y="4258487"/>
            <a:ext cx="1116026" cy="329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9652" name="Picture 20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41210" y="5064788"/>
            <a:ext cx="1260631" cy="6157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9654" name="Picture 22" descr="WebCrew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23632" y="4077072"/>
            <a:ext cx="1296144" cy="254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9655" name="Picture 23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79493" y="4365105"/>
            <a:ext cx="832867" cy="5172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9656" name="Picture 24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05949" y="5372665"/>
            <a:ext cx="1221835" cy="474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9658" name="Picture 26" descr="楽天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76256" y="3390058"/>
            <a:ext cx="1204574" cy="491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9660" name="Picture 28" descr="m3.com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12172" y="5661248"/>
            <a:ext cx="1181100" cy="323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84680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 dirty="0" smtClean="0"/>
              <a:t>…</a:t>
            </a:r>
            <a:r>
              <a:rPr lang="ja-JP" altLang="en-US" dirty="0" smtClean="0"/>
              <a:t>小さな活動も重要</a:t>
            </a:r>
          </a:p>
        </p:txBody>
      </p:sp>
      <p:sp>
        <p:nvSpPr>
          <p:cNvPr id="98308" name="コンテンツ プレースホルダ 5"/>
          <p:cNvSpPr>
            <a:spLocks noGrp="1"/>
          </p:cNvSpPr>
          <p:nvPr>
            <p:ph idx="1"/>
          </p:nvPr>
        </p:nvSpPr>
        <p:spPr>
          <a:xfrm>
            <a:off x="969963" y="1457325"/>
            <a:ext cx="7513637" cy="3354765"/>
          </a:xfrm>
        </p:spPr>
        <p:txBody>
          <a:bodyPr/>
          <a:lstStyle/>
          <a:p>
            <a:r>
              <a:rPr lang="ja-JP" altLang="en-US" dirty="0" smtClean="0">
                <a:solidFill>
                  <a:schemeClr val="accent2"/>
                </a:solidFill>
              </a:rPr>
              <a:t>大きな企業サイトで</a:t>
            </a:r>
            <a:endParaRPr lang="en-US" altLang="ja-JP" dirty="0" smtClean="0">
              <a:solidFill>
                <a:schemeClr val="accent2"/>
              </a:solidFill>
            </a:endParaRPr>
          </a:p>
          <a:p>
            <a:pPr lvl="1"/>
            <a:r>
              <a:rPr lang="ja-JP" altLang="en-US" dirty="0" smtClean="0"/>
              <a:t>コストをかけて大規模に構築・検証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実績を世界にアピール</a:t>
            </a:r>
          </a:p>
          <a:p>
            <a:r>
              <a:rPr lang="ja-JP" altLang="en-US" dirty="0" smtClean="0">
                <a:solidFill>
                  <a:schemeClr val="accent2"/>
                </a:solidFill>
                <a:latin typeface="+mn-ea"/>
                <a:ea typeface="+mn-ea"/>
              </a:rPr>
              <a:t>小さな個人サイトで</a:t>
            </a:r>
            <a:endParaRPr lang="en-US" altLang="ja-JP" dirty="0" smtClean="0">
              <a:solidFill>
                <a:schemeClr val="accent2"/>
              </a:solidFill>
              <a:latin typeface="+mn-ea"/>
              <a:ea typeface="+mn-ea"/>
            </a:endParaRPr>
          </a:p>
          <a:p>
            <a:pPr lvl="1"/>
            <a:r>
              <a:rPr lang="ja-JP" altLang="en-US" dirty="0" smtClean="0"/>
              <a:t>すべてを把握しつつ改善を反復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話せるネタ作り</a:t>
            </a:r>
            <a:endParaRPr lang="en-US" altLang="ja-JP" dirty="0" smtClean="0"/>
          </a:p>
        </p:txBody>
      </p:sp>
      <p:sp>
        <p:nvSpPr>
          <p:cNvPr id="6" name="角丸四角形 5"/>
          <p:cNvSpPr/>
          <p:nvPr/>
        </p:nvSpPr>
        <p:spPr>
          <a:xfrm>
            <a:off x="3995936" y="4720610"/>
            <a:ext cx="1146175" cy="714375"/>
          </a:xfrm>
          <a:prstGeom prst="roundRect">
            <a:avLst/>
          </a:prstGeom>
          <a:solidFill>
            <a:srgbClr val="FFFF99"/>
          </a:solidFill>
          <a:ln>
            <a:solidFill>
              <a:schemeClr val="tx2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ja-JP" altLang="en-US" sz="2000" dirty="0">
                <a:solidFill>
                  <a:schemeClr val="tx1"/>
                </a:solidFill>
              </a:rPr>
              <a:t>個人</a:t>
            </a:r>
            <a:r>
              <a:rPr lang="en-US" altLang="ja-JP" sz="2000" dirty="0">
                <a:solidFill>
                  <a:schemeClr val="tx1"/>
                </a:solidFill>
              </a:rPr>
              <a:t/>
            </a:r>
            <a:br>
              <a:rPr lang="en-US" altLang="ja-JP" sz="2000" dirty="0">
                <a:solidFill>
                  <a:schemeClr val="tx1"/>
                </a:solidFill>
              </a:rPr>
            </a:br>
            <a:r>
              <a:rPr lang="ja-JP" altLang="en-US" sz="2000" dirty="0">
                <a:solidFill>
                  <a:schemeClr val="tx1"/>
                </a:solidFill>
              </a:rPr>
              <a:t>サイト</a:t>
            </a:r>
          </a:p>
        </p:txBody>
      </p:sp>
      <p:sp>
        <p:nvSpPr>
          <p:cNvPr id="7" name="角丸四角形 6"/>
          <p:cNvSpPr/>
          <p:nvPr/>
        </p:nvSpPr>
        <p:spPr>
          <a:xfrm>
            <a:off x="6642298" y="3139287"/>
            <a:ext cx="1714500" cy="2714625"/>
          </a:xfrm>
          <a:prstGeom prst="roundRect">
            <a:avLst/>
          </a:prstGeom>
          <a:solidFill>
            <a:schemeClr val="bg1"/>
          </a:solidFill>
          <a:ln>
            <a:solidFill>
              <a:schemeClr val="tx2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ja-JP" altLang="en-US" sz="3200" dirty="0">
                <a:solidFill>
                  <a:schemeClr val="tx1"/>
                </a:solidFill>
              </a:rPr>
              <a:t>企業</a:t>
            </a:r>
            <a:r>
              <a:rPr lang="en-US" altLang="ja-JP" sz="3200" dirty="0">
                <a:solidFill>
                  <a:schemeClr val="tx1"/>
                </a:solidFill>
              </a:rPr>
              <a:t/>
            </a:r>
            <a:br>
              <a:rPr lang="en-US" altLang="ja-JP" sz="3200" dirty="0">
                <a:solidFill>
                  <a:schemeClr val="tx1"/>
                </a:solidFill>
              </a:rPr>
            </a:br>
            <a:r>
              <a:rPr lang="ja-JP" altLang="en-US" sz="3200" dirty="0">
                <a:solidFill>
                  <a:schemeClr val="tx1"/>
                </a:solidFill>
              </a:rPr>
              <a:t>サイト</a:t>
            </a:r>
          </a:p>
        </p:txBody>
      </p:sp>
      <p:sp>
        <p:nvSpPr>
          <p:cNvPr id="10" name="円弧 9"/>
          <p:cNvSpPr/>
          <p:nvPr/>
        </p:nvSpPr>
        <p:spPr>
          <a:xfrm rot="18479104">
            <a:off x="4745314" y="4223674"/>
            <a:ext cx="2286000" cy="2286000"/>
          </a:xfrm>
          <a:prstGeom prst="arc">
            <a:avLst>
              <a:gd name="adj1" fmla="val 16838762"/>
              <a:gd name="adj2" fmla="val 21429980"/>
            </a:avLst>
          </a:prstGeom>
          <a:ln w="76200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11" name="円弧 10"/>
          <p:cNvSpPr/>
          <p:nvPr/>
        </p:nvSpPr>
        <p:spPr>
          <a:xfrm rot="8663388">
            <a:off x="4876998" y="3774157"/>
            <a:ext cx="2119313" cy="2119312"/>
          </a:xfrm>
          <a:prstGeom prst="arc">
            <a:avLst>
              <a:gd name="adj1" fmla="val 16200000"/>
              <a:gd name="adj2" fmla="val 21329671"/>
            </a:avLst>
          </a:prstGeom>
          <a:ln w="76200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graphicFrame>
        <p:nvGraphicFramePr>
          <p:cNvPr id="2" name="オブジェクト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984452234"/>
              </p:ext>
            </p:extLst>
          </p:nvPr>
        </p:nvGraphicFramePr>
        <p:xfrm>
          <a:off x="5583808" y="4655897"/>
          <a:ext cx="593725" cy="774700"/>
        </p:xfrm>
        <a:graphic>
          <a:graphicData uri="http://schemas.openxmlformats.org/presentationml/2006/ole">
            <p:oleObj spid="_x0000_s34831" name="Visio" r:id="rId3" imgW="593822" imgH="774147" progId="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1826351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 noChangeArrowheads="1"/>
          </p:cNvSpPr>
          <p:nvPr>
            <p:ph type="title" idx="4294967295"/>
          </p:nvPr>
        </p:nvSpPr>
        <p:spPr bwMode="gray">
          <a:xfrm>
            <a:off x="969963" y="600075"/>
            <a:ext cx="7513637" cy="809625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ja-JP" altLang="en-US" sz="3200" dirty="0" smtClean="0"/>
              <a:t>実践の体験を</a:t>
            </a:r>
            <a:r>
              <a:rPr lang="ja-JP" altLang="en-US" sz="3200" dirty="0"/>
              <a:t>執筆・講演</a:t>
            </a:r>
            <a:r>
              <a:rPr lang="ja-JP" altLang="en-US" sz="3200" dirty="0" smtClean="0"/>
              <a:t>で共有</a:t>
            </a:r>
          </a:p>
        </p:txBody>
      </p:sp>
      <p:pic>
        <p:nvPicPr>
          <p:cNvPr id="32771" name="Picture 6" descr="WS_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04616" y="4377901"/>
            <a:ext cx="655187" cy="2882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4" descr="kmqsmn0000007r4s"/>
          <p:cNvPicPr>
            <a:picLocks noChangeAspect="1" noChangeArrowheads="1"/>
          </p:cNvPicPr>
          <p:nvPr/>
        </p:nvPicPr>
        <p:blipFill>
          <a:blip r:embed="rId3" cstate="print"/>
          <a:srcRect l="48988" t="16586" r="5830" b="18182"/>
          <a:stretch>
            <a:fillRect/>
          </a:stretch>
        </p:blipFill>
        <p:spPr bwMode="auto">
          <a:xfrm>
            <a:off x="2213136" y="4218333"/>
            <a:ext cx="1330488" cy="6317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13" descr=" 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35896" y="4297634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1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5475" y="1857393"/>
            <a:ext cx="1220788" cy="300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17"/>
          <p:cNvPicPr>
            <a:picLocks noChangeAspect="1" noChangeArrowheads="1"/>
          </p:cNvPicPr>
          <p:nvPr/>
        </p:nvPicPr>
        <p:blipFill>
          <a:blip r:embed="rId6" cstate="print"/>
          <a:srcRect l="1964" t="21184" r="1964" b="22275"/>
          <a:stretch>
            <a:fillRect/>
          </a:stretch>
        </p:blipFill>
        <p:spPr bwMode="auto">
          <a:xfrm>
            <a:off x="5507356" y="4926660"/>
            <a:ext cx="1800948" cy="513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1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824696" y="2986983"/>
            <a:ext cx="695325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1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122031" y="1679617"/>
            <a:ext cx="688975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Picture 17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301255" y="5036000"/>
            <a:ext cx="1190625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Picture 8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211960" y="2276872"/>
            <a:ext cx="1670506" cy="3527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Text Box 11"/>
          <p:cNvSpPr txBox="1">
            <a:spLocks noChangeArrowheads="1"/>
          </p:cNvSpPr>
          <p:nvPr/>
        </p:nvSpPr>
        <p:spPr bwMode="auto">
          <a:xfrm>
            <a:off x="2234374" y="5664535"/>
            <a:ext cx="2409634" cy="30777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>
              <a:spcBef>
                <a:spcPct val="50000"/>
              </a:spcBef>
            </a:pPr>
            <a:r>
              <a:rPr lang="ja-JP" altLang="en-US" sz="1400" dirty="0">
                <a:latin typeface="ＭＳ Ｐ明朝" pitchFamily="18" charset="-128"/>
                <a:ea typeface="ＭＳ Ｐ明朝" pitchFamily="18" charset="-128"/>
              </a:rPr>
              <a:t>文部科学省アドバイザー委員</a:t>
            </a:r>
          </a:p>
        </p:txBody>
      </p:sp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11" cstate="print"/>
          <a:srcRect r="54134"/>
          <a:stretch>
            <a:fillRect/>
          </a:stretch>
        </p:blipFill>
        <p:spPr bwMode="auto">
          <a:xfrm>
            <a:off x="5610795" y="2629650"/>
            <a:ext cx="1352654" cy="188147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</p:spPr>
      </p:pic>
      <p:pic>
        <p:nvPicPr>
          <p:cNvPr id="36" name="Picture 2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18954" y="4850041"/>
            <a:ext cx="1412875" cy="6671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" name="Picture 9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212767"/>
            <a:ext cx="192405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9" name="Picture 10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36906" y="2451684"/>
            <a:ext cx="1171158" cy="2784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" name="Picture 11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48264" y="1800622"/>
            <a:ext cx="1031628" cy="409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1" name="Rectangle 7"/>
          <p:cNvSpPr>
            <a:spLocks noChangeArrowheads="1"/>
          </p:cNvSpPr>
          <p:nvPr/>
        </p:nvSpPr>
        <p:spPr bwMode="auto">
          <a:xfrm>
            <a:off x="1010740" y="1741435"/>
            <a:ext cx="906017" cy="648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tIns="108000" bIns="10800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ja-JP" altLang="en-US" sz="2800" b="1" dirty="0" smtClean="0">
                <a:solidFill>
                  <a:schemeClr val="accent2"/>
                </a:solidFill>
                <a:latin typeface="Times New Roman" pitchFamily="18" charset="0"/>
              </a:rPr>
              <a:t>講演</a:t>
            </a:r>
            <a:endParaRPr lang="ja-JP" altLang="en-US" sz="2800" b="1" dirty="0">
              <a:solidFill>
                <a:schemeClr val="accent2"/>
              </a:solidFill>
              <a:latin typeface="Times New Roman" pitchFamily="18" charset="0"/>
            </a:endParaRPr>
          </a:p>
        </p:txBody>
      </p:sp>
      <p:sp>
        <p:nvSpPr>
          <p:cNvPr id="42" name="Rectangle 7"/>
          <p:cNvSpPr>
            <a:spLocks noChangeArrowheads="1"/>
          </p:cNvSpPr>
          <p:nvPr/>
        </p:nvSpPr>
        <p:spPr bwMode="auto">
          <a:xfrm>
            <a:off x="1010740" y="4232210"/>
            <a:ext cx="906017" cy="648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tIns="108000" bIns="10800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ja-JP" altLang="en-US" sz="2800" b="1" dirty="0" smtClean="0">
                <a:solidFill>
                  <a:schemeClr val="accent2"/>
                </a:solidFill>
                <a:latin typeface="Times New Roman" pitchFamily="18" charset="0"/>
              </a:rPr>
              <a:t>執筆</a:t>
            </a:r>
            <a:endParaRPr lang="ja-JP" altLang="en-US" sz="2800" b="1" dirty="0">
              <a:solidFill>
                <a:schemeClr val="accent2"/>
              </a:solidFill>
              <a:latin typeface="Times New Roman" pitchFamily="18" charset="0"/>
            </a:endParaRPr>
          </a:p>
        </p:txBody>
      </p:sp>
      <p:pic>
        <p:nvPicPr>
          <p:cNvPr id="70658" name="Picture 2" descr="アシスト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30826" y="2962160"/>
            <a:ext cx="1038225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Rectangle 7"/>
          <p:cNvSpPr>
            <a:spLocks noChangeArrowheads="1"/>
          </p:cNvSpPr>
          <p:nvPr/>
        </p:nvSpPr>
        <p:spPr bwMode="auto">
          <a:xfrm>
            <a:off x="1010741" y="5515194"/>
            <a:ext cx="906017" cy="648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tIns="108000" bIns="10800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ja-JP" altLang="en-US" sz="2800" b="1" dirty="0" smtClean="0">
                <a:solidFill>
                  <a:schemeClr val="accent2"/>
                </a:solidFill>
                <a:latin typeface="Times New Roman" pitchFamily="18" charset="0"/>
              </a:rPr>
              <a:t>諮問</a:t>
            </a:r>
            <a:endParaRPr lang="ja-JP" altLang="en-US" sz="2800" b="1" dirty="0">
              <a:solidFill>
                <a:schemeClr val="accent2"/>
              </a:solidFill>
              <a:latin typeface="Times New Roman" pitchFamily="18" charset="0"/>
            </a:endParaRPr>
          </a:p>
        </p:txBody>
      </p:sp>
      <p:pic>
        <p:nvPicPr>
          <p:cNvPr id="70659" name="Picture 3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53165" y="1746891"/>
            <a:ext cx="1360206" cy="4110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0661" name="Picture 5" descr="アクセス解析の協議会　アクセス解析イニシアチブ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15925" y="2711344"/>
            <a:ext cx="2328083" cy="501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0662" name="Picture 6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30422" y="1762065"/>
            <a:ext cx="701195" cy="771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0663" name="Picture 7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53234" y="3355180"/>
            <a:ext cx="12382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9" name="Text Box 11"/>
          <p:cNvSpPr txBox="1">
            <a:spLocks noChangeArrowheads="1"/>
          </p:cNvSpPr>
          <p:nvPr/>
        </p:nvSpPr>
        <p:spPr bwMode="auto">
          <a:xfrm>
            <a:off x="4703743" y="5661248"/>
            <a:ext cx="1997663" cy="30777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altLang="ja-JP" sz="1400" dirty="0" smtClean="0">
                <a:latin typeface="ＭＳ Ｐ明朝" pitchFamily="18" charset="-128"/>
                <a:ea typeface="ＭＳ Ｐ明朝" pitchFamily="18" charset="-128"/>
              </a:rPr>
              <a:t>Omniture</a:t>
            </a:r>
            <a:r>
              <a:rPr lang="ja-JP" altLang="en-US" sz="1400" dirty="0" smtClean="0">
                <a:latin typeface="ＭＳ Ｐ明朝" pitchFamily="18" charset="-128"/>
                <a:ea typeface="ＭＳ Ｐ明朝" pitchFamily="18" charset="-128"/>
              </a:rPr>
              <a:t>顧客諮問委員</a:t>
            </a:r>
            <a:endParaRPr lang="ja-JP" altLang="en-US" sz="1400" dirty="0">
              <a:latin typeface="ＭＳ Ｐ明朝" pitchFamily="18" charset="-128"/>
              <a:ea typeface="ＭＳ Ｐ明朝" pitchFamily="18" charset="-128"/>
            </a:endParaRPr>
          </a:p>
        </p:txBody>
      </p:sp>
      <p:pic>
        <p:nvPicPr>
          <p:cNvPr id="70664" name="Picture 8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98989" y="3356992"/>
            <a:ext cx="2085975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0666" name="Picture 10" descr="日経BP社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36970" y="2351064"/>
            <a:ext cx="1037798" cy="364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0667" name="Picture 11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25253" y="4297634"/>
            <a:ext cx="1086907" cy="368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1074" name="Picture 2" descr="WebSig24/7公式ブログ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87901" y="3474119"/>
            <a:ext cx="1581150" cy="314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Text Box 11"/>
          <p:cNvSpPr txBox="1">
            <a:spLocks noChangeArrowheads="1"/>
          </p:cNvSpPr>
          <p:nvPr/>
        </p:nvSpPr>
        <p:spPr bwMode="auto">
          <a:xfrm>
            <a:off x="6749624" y="5668237"/>
            <a:ext cx="1558440" cy="30777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altLang="ja-JP" sz="1400" dirty="0" smtClean="0">
                <a:latin typeface="ＭＳ Ｐ明朝" pitchFamily="18" charset="-128"/>
                <a:ea typeface="ＭＳ Ｐ明朝" pitchFamily="18" charset="-128"/>
              </a:rPr>
              <a:t>A2i</a:t>
            </a:r>
            <a:r>
              <a:rPr lang="ja-JP" altLang="en-US" sz="1400" dirty="0" smtClean="0">
                <a:latin typeface="ＭＳ Ｐ明朝" pitchFamily="18" charset="-128"/>
                <a:ea typeface="ＭＳ Ｐ明朝" pitchFamily="18" charset="-128"/>
              </a:rPr>
              <a:t>プログラム委員</a:t>
            </a:r>
            <a:endParaRPr lang="ja-JP" altLang="en-US" sz="1400" dirty="0">
              <a:latin typeface="ＭＳ Ｐ明朝" pitchFamily="18" charset="-128"/>
              <a:ea typeface="ＭＳ Ｐ明朝" pitchFamily="18" charset="-128"/>
            </a:endParaRPr>
          </a:p>
        </p:txBody>
      </p:sp>
      <p:pic>
        <p:nvPicPr>
          <p:cNvPr id="131075" name="Picture 3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48594" y="2947928"/>
            <a:ext cx="770284" cy="818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" name="Picture 4" descr="http://www.jagat.jp/templates/jagat_01/common/images/img_logo.gif"/>
          <p:cNvPicPr>
            <a:picLocks noChangeAspect="1" noChangeArrowheads="1"/>
          </p:cNvPicPr>
          <p:nvPr/>
        </p:nvPicPr>
        <p:blipFill rotWithShape="1">
          <a:blip r:embed="rId2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68573"/>
          <a:stretch/>
        </p:blipFill>
        <p:spPr bwMode="auto">
          <a:xfrm>
            <a:off x="5881119" y="2956942"/>
            <a:ext cx="844913" cy="349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0898" name="Picture 2"/>
          <p:cNvPicPr>
            <a:picLocks noChangeAspect="1"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36296" y="3783070"/>
            <a:ext cx="10953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0900" name="Picture 4"/>
          <p:cNvPicPr>
            <a:picLocks noChangeAspect="1" noChangeArrowheads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24696" y="3666203"/>
            <a:ext cx="1157630" cy="3215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0902" name="Picture 6"/>
          <p:cNvPicPr>
            <a:picLocks noChangeAspect="1" noChangeArrowheads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35896" y="3668796"/>
            <a:ext cx="1058748" cy="382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746" name="Picture 2" descr="Web広告研究会"/>
          <p:cNvPicPr>
            <a:picLocks noChangeAspect="1" noChangeArrowheads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15925" y="3766056"/>
            <a:ext cx="1287746" cy="384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40685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44500" indent="-444500"/>
            <a:r>
              <a:rPr lang="ja-JP" altLang="en-US" dirty="0"/>
              <a:t>売れるサイトに</a:t>
            </a:r>
            <a:r>
              <a:rPr lang="ja-JP" altLang="en-US" dirty="0" smtClean="0"/>
              <a:t>変える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en-US" altLang="ja-JP" dirty="0" smtClean="0"/>
              <a:t>IA</a:t>
            </a:r>
            <a:r>
              <a:rPr lang="ja-JP" altLang="en-US" dirty="0"/>
              <a:t>発想の改革</a:t>
            </a:r>
            <a:r>
              <a:rPr lang="ja-JP" altLang="en-US" dirty="0" smtClean="0"/>
              <a:t>手法</a:t>
            </a:r>
            <a:endParaRPr lang="ja-JP" altLang="en-US" dirty="0"/>
          </a:p>
        </p:txBody>
      </p:sp>
      <p:sp>
        <p:nvSpPr>
          <p:cNvPr id="2" name="テキスト プレースホルダー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2695610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69963" y="600075"/>
            <a:ext cx="7513637" cy="809625"/>
          </a:xfrm>
        </p:spPr>
        <p:txBody>
          <a:bodyPr/>
          <a:lstStyle/>
          <a:p>
            <a:pPr eaLnBrk="1" hangingPunct="1"/>
            <a:r>
              <a:rPr lang="en-US" altLang="ja-JP" sz="3200" dirty="0" smtClean="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rPr>
              <a:t>IA</a:t>
            </a:r>
            <a:r>
              <a:rPr lang="ja-JP" altLang="en-US" sz="3200" dirty="0" smtClean="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rPr>
              <a:t>発想の改革手法 ３つのステップ</a:t>
            </a:r>
            <a:endParaRPr lang="ja-JP" altLang="en-US" sz="3200" dirty="0">
              <a:solidFill>
                <a:schemeClr val="tx1"/>
              </a:solidFill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69963" y="1457325"/>
            <a:ext cx="7513637" cy="3367076"/>
          </a:xfrm>
        </p:spPr>
        <p:txBody>
          <a:bodyPr/>
          <a:lstStyle/>
          <a:p>
            <a:pPr marL="571500" indent="-514350" eaLnBrk="1" hangingPunct="1">
              <a:buSzPct val="110000"/>
              <a:buFont typeface="+mj-lt"/>
              <a:buAutoNum type="arabicPeriod"/>
              <a:tabLst>
                <a:tab pos="4932363" algn="l"/>
              </a:tabLst>
            </a:pPr>
            <a:r>
              <a:rPr lang="ja-JP" altLang="en-US" sz="2800" dirty="0" smtClean="0">
                <a:solidFill>
                  <a:schemeClr val="accent2"/>
                </a:solidFill>
                <a:latin typeface="+mj-ea"/>
              </a:rPr>
              <a:t>顧客視点でコンセプトを明確にする</a:t>
            </a:r>
            <a:endParaRPr lang="en-US" altLang="ja-JP" sz="2800" dirty="0" smtClean="0">
              <a:solidFill>
                <a:schemeClr val="accent2"/>
              </a:solidFill>
              <a:latin typeface="+mj-ea"/>
            </a:endParaRPr>
          </a:p>
          <a:p>
            <a:pPr marL="952500" lvl="1" indent="-495300" eaLnBrk="1" hangingPunct="1">
              <a:tabLst>
                <a:tab pos="4932363" algn="l"/>
              </a:tabLst>
            </a:pPr>
            <a:r>
              <a:rPr lang="ja-JP" altLang="en-US" sz="2800" dirty="0" smtClean="0">
                <a:solidFill>
                  <a:schemeClr val="tx1"/>
                </a:solidFill>
                <a:latin typeface="+mj-ea"/>
              </a:rPr>
              <a:t>図解も有効</a:t>
            </a:r>
            <a:endParaRPr lang="en-US" altLang="ja-JP" sz="2800" dirty="0" smtClean="0">
              <a:solidFill>
                <a:schemeClr val="tx1"/>
              </a:solidFill>
              <a:latin typeface="+mj-ea"/>
            </a:endParaRPr>
          </a:p>
          <a:p>
            <a:pPr marL="571500" indent="-514350" eaLnBrk="1" hangingPunct="1">
              <a:buSzPct val="110000"/>
              <a:buFont typeface="+mj-lt"/>
              <a:buAutoNum type="arabicPeriod"/>
              <a:tabLst>
                <a:tab pos="4932363" algn="l"/>
              </a:tabLst>
            </a:pPr>
            <a:r>
              <a:rPr lang="ja-JP" altLang="en-US" sz="2800" dirty="0" smtClean="0">
                <a:solidFill>
                  <a:schemeClr val="accent2"/>
                </a:solidFill>
                <a:latin typeface="+mj-ea"/>
              </a:rPr>
              <a:t>知るべきことを知る</a:t>
            </a:r>
          </a:p>
          <a:p>
            <a:pPr marL="982663" lvl="1" indent="-525463" eaLnBrk="1" hangingPunct="1">
              <a:tabLst>
                <a:tab pos="4932363" algn="l"/>
              </a:tabLst>
            </a:pPr>
            <a:r>
              <a:rPr lang="ja-JP" altLang="en-US" sz="2800" dirty="0" smtClean="0">
                <a:solidFill>
                  <a:schemeClr val="tx1"/>
                </a:solidFill>
                <a:latin typeface="+mj-ea"/>
              </a:rPr>
              <a:t>数字は「取れる」のではなく「取る」</a:t>
            </a:r>
            <a:endParaRPr lang="ja-JP" altLang="en-US" sz="2800" dirty="0" smtClean="0">
              <a:solidFill>
                <a:schemeClr val="accent2"/>
              </a:solidFill>
              <a:latin typeface="+mj-ea"/>
            </a:endParaRPr>
          </a:p>
          <a:p>
            <a:pPr marL="571500" indent="-514350" eaLnBrk="1" hangingPunct="1">
              <a:buSzPct val="110000"/>
              <a:buFont typeface="+mj-lt"/>
              <a:buAutoNum type="arabicPeriod"/>
              <a:tabLst>
                <a:tab pos="4932363" algn="l"/>
              </a:tabLst>
            </a:pPr>
            <a:r>
              <a:rPr lang="ja-JP" altLang="en-US" sz="2800" dirty="0" smtClean="0">
                <a:solidFill>
                  <a:schemeClr val="accent2"/>
                </a:solidFill>
                <a:latin typeface="+mj-ea"/>
              </a:rPr>
              <a:t>改善プロセスを組み立てる</a:t>
            </a:r>
            <a:endParaRPr lang="en-US" altLang="ja-JP" sz="2800" dirty="0">
              <a:solidFill>
                <a:schemeClr val="accent2"/>
              </a:solidFill>
              <a:latin typeface="+mj-ea"/>
            </a:endParaRPr>
          </a:p>
          <a:p>
            <a:pPr marL="952500" lvl="1" indent="-495300" eaLnBrk="1" hangingPunct="1">
              <a:tabLst>
                <a:tab pos="4932363" algn="l"/>
              </a:tabLst>
            </a:pPr>
            <a:r>
              <a:rPr lang="ja-JP" altLang="en-US" sz="2800" dirty="0" smtClean="0">
                <a:solidFill>
                  <a:schemeClr val="tx1"/>
                </a:solidFill>
                <a:latin typeface="+mj-ea"/>
              </a:rPr>
              <a:t>誰が何をどう知るとアクションできるか</a:t>
            </a:r>
            <a:endParaRPr lang="ja-JP" altLang="en-US" sz="2800" dirty="0">
              <a:solidFill>
                <a:schemeClr val="accent2"/>
              </a:solidFill>
              <a:latin typeface="+mj-ea"/>
            </a:endParaRPr>
          </a:p>
        </p:txBody>
      </p:sp>
      <p:sp>
        <p:nvSpPr>
          <p:cNvPr id="40964" name="Rectangle 4"/>
          <p:cNvSpPr>
            <a:spLocks noChangeArrowheads="1"/>
          </p:cNvSpPr>
          <p:nvPr/>
        </p:nvSpPr>
        <p:spPr bwMode="auto">
          <a:xfrm>
            <a:off x="971550" y="33338"/>
            <a:ext cx="7513638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endParaRPr lang="ja-JP" alt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39613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69963" y="600075"/>
            <a:ext cx="7513637" cy="809625"/>
          </a:xfrm>
        </p:spPr>
        <p:txBody>
          <a:bodyPr/>
          <a:lstStyle/>
          <a:p>
            <a:pPr eaLnBrk="1" hangingPunct="1"/>
            <a:r>
              <a:rPr lang="ja-JP" altLang="en-US" sz="3200" dirty="0" smtClean="0">
                <a:latin typeface="+mn-ea"/>
                <a:ea typeface="+mn-ea"/>
              </a:rPr>
              <a:t>コンセプトダイアグラム</a:t>
            </a:r>
            <a:r>
              <a:rPr lang="ja-JP" altLang="en-US" sz="3200" dirty="0" smtClean="0">
                <a:latin typeface="+mj-ea"/>
              </a:rPr>
              <a:t>とは</a:t>
            </a:r>
            <a:endParaRPr lang="ja-JP" altLang="en-US" sz="3200" dirty="0">
              <a:latin typeface="+mj-ea"/>
            </a:endParaRP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69963" y="1457325"/>
            <a:ext cx="7513637" cy="2160591"/>
          </a:xfrm>
        </p:spPr>
        <p:txBody>
          <a:bodyPr/>
          <a:lstStyle/>
          <a:p>
            <a:pPr marL="552450" indent="-495300" eaLnBrk="1" hangingPunct="1">
              <a:tabLst>
                <a:tab pos="4932363" algn="l"/>
              </a:tabLst>
            </a:pPr>
            <a:r>
              <a:rPr lang="ja-JP" altLang="en-US" sz="2800" dirty="0" smtClean="0">
                <a:solidFill>
                  <a:schemeClr val="accent2"/>
                </a:solidFill>
                <a:latin typeface="HGP創英角ｺﾞｼｯｸUB" pitchFamily="50" charset="-128"/>
                <a:ea typeface="HGP創英角ｺﾞｼｯｸUB" pitchFamily="50" charset="-128"/>
              </a:rPr>
              <a:t>サイトのコンセプトを図解したもの</a:t>
            </a:r>
            <a:endParaRPr lang="en-US" altLang="ja-JP" sz="2800" dirty="0" smtClean="0">
              <a:solidFill>
                <a:schemeClr val="accent2"/>
              </a:solidFill>
              <a:latin typeface="HGP創英角ｺﾞｼｯｸUB" pitchFamily="50" charset="-128"/>
              <a:ea typeface="HGP創英角ｺﾞｼｯｸUB" pitchFamily="50" charset="-128"/>
            </a:endParaRPr>
          </a:p>
          <a:p>
            <a:pPr marL="952500" lvl="1" indent="-495300" eaLnBrk="1" hangingPunct="1">
              <a:tabLst>
                <a:tab pos="4932363" algn="l"/>
              </a:tabLst>
            </a:pPr>
            <a:r>
              <a:rPr lang="ja-JP" altLang="en-US" sz="2800" dirty="0" smtClean="0">
                <a:solidFill>
                  <a:schemeClr val="tx1"/>
                </a:solidFill>
                <a:latin typeface="+mj-ea"/>
              </a:rPr>
              <a:t>誰にどうなってほしいのか？</a:t>
            </a:r>
            <a:endParaRPr lang="en-US" altLang="ja-JP" sz="2800" dirty="0" smtClean="0">
              <a:solidFill>
                <a:schemeClr val="tx1"/>
              </a:solidFill>
              <a:latin typeface="+mj-ea"/>
            </a:endParaRPr>
          </a:p>
          <a:p>
            <a:pPr marL="952500" lvl="1" indent="-495300" eaLnBrk="1" hangingPunct="1">
              <a:tabLst>
                <a:tab pos="4932363" algn="l"/>
              </a:tabLst>
            </a:pPr>
            <a:r>
              <a:rPr lang="ja-JP" altLang="en-US" sz="2800" dirty="0" smtClean="0">
                <a:solidFill>
                  <a:schemeClr val="tx1"/>
                </a:solidFill>
                <a:latin typeface="+mj-ea"/>
              </a:rPr>
              <a:t>そのためにどんな機能・コンテンツを提供しているのか？</a:t>
            </a:r>
            <a:endParaRPr lang="ja-JP" altLang="en-US" sz="2800" dirty="0">
              <a:solidFill>
                <a:schemeClr val="tx1"/>
              </a:solidFill>
              <a:latin typeface="+mj-ea"/>
            </a:endParaRPr>
          </a:p>
        </p:txBody>
      </p:sp>
      <p:sp>
        <p:nvSpPr>
          <p:cNvPr id="40964" name="Rectangle 4"/>
          <p:cNvSpPr>
            <a:spLocks noChangeArrowheads="1"/>
          </p:cNvSpPr>
          <p:nvPr/>
        </p:nvSpPr>
        <p:spPr bwMode="auto">
          <a:xfrm>
            <a:off x="971550" y="33338"/>
            <a:ext cx="7513638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endParaRPr lang="ja-JP" altLang="en-US" sz="2400" dirty="0">
              <a:solidFill>
                <a:schemeClr val="bg1"/>
              </a:solidFill>
            </a:endParaRPr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1907704" y="3933056"/>
            <a:ext cx="5340373" cy="1348401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252000" tIns="180000" rIns="252000" bIns="180000">
            <a:spAutoFit/>
          </a:bodyPr>
          <a:lstStyle/>
          <a:p>
            <a:pPr marL="173038" indent="-115888">
              <a:tabLst>
                <a:tab pos="4932363" algn="l"/>
              </a:tabLst>
            </a:pPr>
            <a:r>
              <a:rPr lang="ja-JP" altLang="en-US" sz="3200" dirty="0" smtClean="0">
                <a:latin typeface="HGP創英角ｺﾞｼｯｸUB" pitchFamily="50" charset="-128"/>
                <a:ea typeface="HGP創英角ｺﾞｼｯｸUB" pitchFamily="50" charset="-128"/>
              </a:rPr>
              <a:t>ビジネスモデルでもない</a:t>
            </a:r>
          </a:p>
          <a:p>
            <a:pPr marL="173038" indent="-115888" eaLnBrk="1" hangingPunct="1">
              <a:tabLst>
                <a:tab pos="4932363" algn="l"/>
              </a:tabLst>
            </a:pPr>
            <a:r>
              <a:rPr lang="ja-JP" altLang="en-US" sz="3200" dirty="0" smtClean="0">
                <a:latin typeface="HGP創英角ｺﾞｼｯｸUB" pitchFamily="50" charset="-128"/>
                <a:ea typeface="HGP創英角ｺﾞｼｯｸUB" pitchFamily="50" charset="-128"/>
              </a:rPr>
              <a:t>構造を表すマップとは異なる</a:t>
            </a:r>
            <a:endParaRPr lang="en-US" altLang="ja-JP" sz="3200" dirty="0">
              <a:latin typeface="HGP創英角ｺﾞｼｯｸUB" pitchFamily="50" charset="-128"/>
              <a:ea typeface="HGP創英角ｺﾞｼｯｸUB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96547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Flickr</a:t>
            </a:r>
            <a:r>
              <a:rPr lang="ja-JP" altLang="en-US" dirty="0" smtClean="0"/>
              <a:t>のユーザーモデル（≠コンセプト）</a:t>
            </a:r>
            <a:endParaRPr lang="ja-JP" altLang="en-US" dirty="0"/>
          </a:p>
        </p:txBody>
      </p:sp>
      <p:sp>
        <p:nvSpPr>
          <p:cNvPr id="2488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69963" y="1484313"/>
            <a:ext cx="7513637" cy="4176712"/>
          </a:xfrm>
        </p:spPr>
        <p:txBody>
          <a:bodyPr/>
          <a:lstStyle/>
          <a:p>
            <a:endParaRPr lang="ja-JP" altLang="ja-JP"/>
          </a:p>
        </p:txBody>
      </p:sp>
      <p:pic>
        <p:nvPicPr>
          <p:cNvPr id="248836" name="Picture 4" descr="Flick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0113" y="1346200"/>
            <a:ext cx="7272337" cy="5005388"/>
          </a:xfrm>
          <a:prstGeom prst="rect">
            <a:avLst/>
          </a:prstGeom>
          <a:noFill/>
        </p:spPr>
      </p:pic>
      <p:sp>
        <p:nvSpPr>
          <p:cNvPr id="248839" name="Text Box 7"/>
          <p:cNvSpPr txBox="1">
            <a:spLocks noChangeArrowheads="1"/>
          </p:cNvSpPr>
          <p:nvPr/>
        </p:nvSpPr>
        <p:spPr bwMode="auto">
          <a:xfrm>
            <a:off x="5219700" y="6021388"/>
            <a:ext cx="377983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1000">
                <a:solidFill>
                  <a:srgbClr val="000000"/>
                </a:solidFill>
                <a:hlinkClick r:id="rId3"/>
              </a:rPr>
              <a:t>http://soldierant.net/archives/2005/10/flickr_user_mod.html</a:t>
            </a:r>
            <a:endParaRPr lang="en-US" altLang="ja-JP" sz="1000"/>
          </a:p>
        </p:txBody>
      </p:sp>
      <p:sp>
        <p:nvSpPr>
          <p:cNvPr id="7" name="正方形/長方形 6"/>
          <p:cNvSpPr/>
          <p:nvPr/>
        </p:nvSpPr>
        <p:spPr>
          <a:xfrm>
            <a:off x="3851920" y="6453336"/>
            <a:ext cx="1584176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1979712" y="4509120"/>
            <a:ext cx="5792420" cy="1348401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252000" tIns="180000" rIns="252000" bIns="180000">
            <a:spAutoFit/>
          </a:bodyPr>
          <a:lstStyle/>
          <a:p>
            <a:pPr marL="173038" indent="-115888" eaLnBrk="1" hangingPunct="1">
              <a:tabLst>
                <a:tab pos="4932363" algn="l"/>
              </a:tabLst>
            </a:pPr>
            <a:r>
              <a:rPr lang="ja-JP" altLang="en-US" sz="3200" dirty="0" smtClean="0">
                <a:latin typeface="HGP創英角ｺﾞｼｯｸUB" pitchFamily="50" charset="-128"/>
                <a:ea typeface="HGP創英角ｺﾞｼｯｸUB" pitchFamily="50" charset="-128"/>
              </a:rPr>
              <a:t>表現方法は参考になるが、</a:t>
            </a:r>
            <a:endParaRPr lang="en-US" altLang="ja-JP" sz="3200" dirty="0">
              <a:latin typeface="HGP創英角ｺﾞｼｯｸUB" pitchFamily="50" charset="-128"/>
              <a:ea typeface="HGP創英角ｺﾞｼｯｸUB" pitchFamily="50" charset="-128"/>
            </a:endParaRPr>
          </a:p>
          <a:p>
            <a:pPr marL="173038" indent="-115888" eaLnBrk="1" hangingPunct="1">
              <a:tabLst>
                <a:tab pos="4932363" algn="l"/>
              </a:tabLst>
            </a:pPr>
            <a:r>
              <a:rPr lang="ja-JP" altLang="en-US" sz="3200" dirty="0" smtClean="0">
                <a:latin typeface="HGP創英角ｺﾞｼｯｸUB" pitchFamily="50" charset="-128"/>
                <a:ea typeface="HGP創英角ｺﾞｼｯｸUB" pitchFamily="50" charset="-128"/>
              </a:rPr>
              <a:t>コンセプトダイアグラムではない</a:t>
            </a:r>
            <a:endParaRPr lang="ja-JP" altLang="en-US" sz="3200" dirty="0">
              <a:latin typeface="HGP創英角ｺﾞｼｯｸUB" pitchFamily="50" charset="-128"/>
              <a:ea typeface="HGP創英角ｺﾞｼｯｸUB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09425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44500" indent="-444500"/>
            <a:r>
              <a:rPr lang="ja-JP" altLang="en-US" dirty="0" smtClean="0"/>
              <a:t>地ビール</a:t>
            </a:r>
            <a:r>
              <a:rPr lang="en-US" altLang="ja-JP" dirty="0" smtClean="0"/>
              <a:t>EC</a:t>
            </a:r>
            <a:r>
              <a:rPr lang="ja-JP" altLang="en-US" dirty="0" smtClean="0"/>
              <a:t>の例</a:t>
            </a:r>
            <a:endParaRPr lang="ja-JP" altLang="en-US" dirty="0"/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924944"/>
            <a:ext cx="3768668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131426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フリーフォーム 92"/>
          <p:cNvSpPr/>
          <p:nvPr/>
        </p:nvSpPr>
        <p:spPr>
          <a:xfrm>
            <a:off x="4499992" y="2420888"/>
            <a:ext cx="587906" cy="3600400"/>
          </a:xfrm>
          <a:custGeom>
            <a:avLst/>
            <a:gdLst>
              <a:gd name="connsiteX0" fmla="*/ 0 w 651803"/>
              <a:gd name="connsiteY0" fmla="*/ 3587262 h 3901440"/>
              <a:gd name="connsiteX1" fmla="*/ 98474 w 651803"/>
              <a:gd name="connsiteY1" fmla="*/ 3573194 h 3901440"/>
              <a:gd name="connsiteX2" fmla="*/ 520505 w 651803"/>
              <a:gd name="connsiteY2" fmla="*/ 3305908 h 3901440"/>
              <a:gd name="connsiteX3" fmla="*/ 647114 w 651803"/>
              <a:gd name="connsiteY3" fmla="*/ 0 h 3901440"/>
              <a:gd name="connsiteX0" fmla="*/ 0 w 651803"/>
              <a:gd name="connsiteY0" fmla="*/ 3587262 h 3917976"/>
              <a:gd name="connsiteX1" fmla="*/ 144016 w 651803"/>
              <a:gd name="connsiteY1" fmla="*/ 3672408 h 3917976"/>
              <a:gd name="connsiteX2" fmla="*/ 520505 w 651803"/>
              <a:gd name="connsiteY2" fmla="*/ 3305908 h 3917976"/>
              <a:gd name="connsiteX3" fmla="*/ 647114 w 651803"/>
              <a:gd name="connsiteY3" fmla="*/ 0 h 3917976"/>
              <a:gd name="connsiteX0" fmla="*/ 0 w 651803"/>
              <a:gd name="connsiteY0" fmla="*/ 3587262 h 3903785"/>
              <a:gd name="connsiteX1" fmla="*/ 520505 w 651803"/>
              <a:gd name="connsiteY1" fmla="*/ 3305908 h 3903785"/>
              <a:gd name="connsiteX2" fmla="*/ 647114 w 651803"/>
              <a:gd name="connsiteY2" fmla="*/ 0 h 3903785"/>
              <a:gd name="connsiteX0" fmla="*/ 0 w 651803"/>
              <a:gd name="connsiteY0" fmla="*/ 3587262 h 3766230"/>
              <a:gd name="connsiteX1" fmla="*/ 504056 w 651803"/>
              <a:gd name="connsiteY1" fmla="*/ 3168353 h 3766230"/>
              <a:gd name="connsiteX2" fmla="*/ 647114 w 651803"/>
              <a:gd name="connsiteY2" fmla="*/ 0 h 3766230"/>
              <a:gd name="connsiteX0" fmla="*/ 0 w 587906"/>
              <a:gd name="connsiteY0" fmla="*/ 3659269 h 3838237"/>
              <a:gd name="connsiteX1" fmla="*/ 504056 w 587906"/>
              <a:gd name="connsiteY1" fmla="*/ 3240360 h 3838237"/>
              <a:gd name="connsiteX2" fmla="*/ 576064 w 587906"/>
              <a:gd name="connsiteY2" fmla="*/ 0 h 3838237"/>
              <a:gd name="connsiteX0" fmla="*/ 0 w 587906"/>
              <a:gd name="connsiteY0" fmla="*/ 3659269 h 3838237"/>
              <a:gd name="connsiteX1" fmla="*/ 504056 w 587906"/>
              <a:gd name="connsiteY1" fmla="*/ 3240360 h 3838237"/>
              <a:gd name="connsiteX2" fmla="*/ 576064 w 587906"/>
              <a:gd name="connsiteY2" fmla="*/ 0 h 3838237"/>
              <a:gd name="connsiteX0" fmla="*/ 0 w 587906"/>
              <a:gd name="connsiteY0" fmla="*/ 3659269 h 3692236"/>
              <a:gd name="connsiteX1" fmla="*/ 504056 w 587906"/>
              <a:gd name="connsiteY1" fmla="*/ 3240360 h 3692236"/>
              <a:gd name="connsiteX2" fmla="*/ 576064 w 587906"/>
              <a:gd name="connsiteY2" fmla="*/ 0 h 36922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87906" h="3692236">
                <a:moveTo>
                  <a:pt x="0" y="3659269"/>
                </a:moveTo>
                <a:cubicBezTo>
                  <a:pt x="134905" y="3642541"/>
                  <a:pt x="417661" y="3692236"/>
                  <a:pt x="504056" y="3240360"/>
                </a:cubicBezTo>
                <a:cubicBezTo>
                  <a:pt x="587906" y="2628292"/>
                  <a:pt x="580753" y="375139"/>
                  <a:pt x="576064" y="0"/>
                </a:cubicBezTo>
              </a:path>
            </a:pathLst>
          </a:custGeom>
          <a:ln w="127000">
            <a:miter lim="800000"/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>
          <a:xfrm>
            <a:off x="969963" y="600075"/>
            <a:ext cx="7513637" cy="809625"/>
          </a:xfrm>
        </p:spPr>
        <p:txBody>
          <a:bodyPr/>
          <a:lstStyle/>
          <a:p>
            <a:pPr eaLnBrk="1" hangingPunct="1"/>
            <a:r>
              <a:rPr lang="ja-JP" altLang="en-US" dirty="0" smtClean="0">
                <a:solidFill>
                  <a:schemeClr val="bg2"/>
                </a:solidFill>
                <a:latin typeface="+mj-ea"/>
              </a:rPr>
              <a:t>特有の消費行動をモデル化</a:t>
            </a:r>
          </a:p>
        </p:txBody>
      </p:sp>
      <p:sp>
        <p:nvSpPr>
          <p:cNvPr id="22" name="角丸四角形 21"/>
          <p:cNvSpPr/>
          <p:nvPr/>
        </p:nvSpPr>
        <p:spPr>
          <a:xfrm>
            <a:off x="2843808" y="4999722"/>
            <a:ext cx="4536504" cy="573782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anchor="ctr"/>
          <a:lstStyle/>
          <a:p>
            <a:pPr>
              <a:tabLst>
                <a:tab pos="1257300" algn="l"/>
              </a:tabLst>
              <a:defRPr/>
            </a:pPr>
            <a:r>
              <a:rPr lang="en-US" altLang="ja-JP" sz="2800" dirty="0">
                <a:solidFill>
                  <a:schemeClr val="bg1"/>
                </a:solidFill>
                <a:latin typeface="+mn-ea"/>
              </a:rPr>
              <a:t>	</a:t>
            </a:r>
            <a:r>
              <a:rPr lang="ja-JP" altLang="en-US" sz="2800" dirty="0" smtClean="0">
                <a:solidFill>
                  <a:schemeClr val="bg1"/>
                </a:solidFill>
                <a:latin typeface="+mn-ea"/>
              </a:rPr>
              <a:t>飲み、</a:t>
            </a:r>
            <a:endParaRPr lang="ja-JP" altLang="en-US" sz="1400" dirty="0">
              <a:solidFill>
                <a:schemeClr val="bg1"/>
              </a:solidFill>
              <a:latin typeface="+mn-ea"/>
            </a:endParaRPr>
          </a:p>
        </p:txBody>
      </p:sp>
      <p:graphicFrame>
        <p:nvGraphicFramePr>
          <p:cNvPr id="24" name="Object 14"/>
          <p:cNvGraphicFramePr>
            <a:graphicFrameLocks noChangeAspect="1"/>
          </p:cNvGraphicFramePr>
          <p:nvPr/>
        </p:nvGraphicFramePr>
        <p:xfrm>
          <a:off x="4779888" y="1631082"/>
          <a:ext cx="584200" cy="774700"/>
        </p:xfrm>
        <a:graphic>
          <a:graphicData uri="http://schemas.openxmlformats.org/presentationml/2006/ole">
            <p:oleObj spid="_x0000_s31821" name="Visio" r:id="rId3" imgW="593822" imgH="774147" progId="">
              <p:embed/>
            </p:oleObj>
          </a:graphicData>
        </a:graphic>
      </p:graphicFrame>
      <p:cxnSp>
        <p:nvCxnSpPr>
          <p:cNvPr id="27" name="直線矢印コネクタ 26"/>
          <p:cNvCxnSpPr/>
          <p:nvPr/>
        </p:nvCxnSpPr>
        <p:spPr>
          <a:xfrm rot="5400000">
            <a:off x="4644405" y="3932659"/>
            <a:ext cx="3023542" cy="1588"/>
          </a:xfrm>
          <a:prstGeom prst="straightConnector1">
            <a:avLst/>
          </a:prstGeom>
          <a:ln w="127000">
            <a:miter lim="800000"/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角丸四角形 41"/>
          <p:cNvSpPr/>
          <p:nvPr/>
        </p:nvSpPr>
        <p:spPr>
          <a:xfrm>
            <a:off x="1187624" y="4727426"/>
            <a:ext cx="1191617" cy="64579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rIns="36000" anchor="ctr"/>
          <a:lstStyle/>
          <a:p>
            <a:pPr algn="r"/>
            <a:r>
              <a:rPr lang="ja-JP" altLang="en-US" sz="2800" dirty="0">
                <a:solidFill>
                  <a:schemeClr val="tx1"/>
                </a:solidFill>
                <a:latin typeface="+mn-ea"/>
              </a:rPr>
              <a:t>バーで</a:t>
            </a:r>
          </a:p>
        </p:txBody>
      </p:sp>
      <p:graphicFrame>
        <p:nvGraphicFramePr>
          <p:cNvPr id="43" name="Object 8"/>
          <p:cNvGraphicFramePr>
            <a:graphicFrameLocks noChangeAspect="1"/>
          </p:cNvGraphicFramePr>
          <p:nvPr/>
        </p:nvGraphicFramePr>
        <p:xfrm>
          <a:off x="1539528" y="4079354"/>
          <a:ext cx="584200" cy="762000"/>
        </p:xfrm>
        <a:graphic>
          <a:graphicData uri="http://schemas.openxmlformats.org/presentationml/2006/ole">
            <p:oleObj spid="_x0000_s31822" name="Visio" r:id="rId4" imgW="593750" imgH="773887" progId="">
              <p:embed/>
            </p:oleObj>
          </a:graphicData>
        </a:graphic>
      </p:graphicFrame>
      <p:sp>
        <p:nvSpPr>
          <p:cNvPr id="64" name="角丸四角形 63"/>
          <p:cNvSpPr/>
          <p:nvPr/>
        </p:nvSpPr>
        <p:spPr>
          <a:xfrm>
            <a:off x="605979" y="1919114"/>
            <a:ext cx="1191617" cy="64579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rIns="36000" anchor="ctr"/>
          <a:lstStyle/>
          <a:p>
            <a:pPr algn="r">
              <a:defRPr/>
            </a:pPr>
            <a:r>
              <a:rPr lang="ja-JP" altLang="en-US" sz="2800" dirty="0" smtClean="0">
                <a:solidFill>
                  <a:schemeClr val="tx1"/>
                </a:solidFill>
                <a:latin typeface="+mn-ea"/>
              </a:rPr>
              <a:t>知って</a:t>
            </a:r>
            <a:endParaRPr lang="ja-JP" altLang="en-US" sz="1400" dirty="0">
              <a:solidFill>
                <a:schemeClr val="tx1"/>
              </a:solidFill>
              <a:latin typeface="+mn-ea"/>
            </a:endParaRPr>
          </a:p>
        </p:txBody>
      </p:sp>
      <p:cxnSp>
        <p:nvCxnSpPr>
          <p:cNvPr id="65" name="直線矢印コネクタ 64"/>
          <p:cNvCxnSpPr/>
          <p:nvPr/>
        </p:nvCxnSpPr>
        <p:spPr>
          <a:xfrm>
            <a:off x="1513756" y="1903562"/>
            <a:ext cx="1042020" cy="0"/>
          </a:xfrm>
          <a:prstGeom prst="straightConnector1">
            <a:avLst/>
          </a:prstGeom>
          <a:ln w="127000">
            <a:miter lim="800000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5" name="Object 14"/>
          <p:cNvGraphicFramePr>
            <a:graphicFrameLocks noChangeAspect="1"/>
          </p:cNvGraphicFramePr>
          <p:nvPr/>
        </p:nvGraphicFramePr>
        <p:xfrm>
          <a:off x="3059832" y="5591522"/>
          <a:ext cx="584200" cy="774700"/>
        </p:xfrm>
        <a:graphic>
          <a:graphicData uri="http://schemas.openxmlformats.org/presentationml/2006/ole">
            <p:oleObj spid="_x0000_s31823" name="Visio" r:id="rId5" imgW="593822" imgH="774147" progId="">
              <p:embed/>
            </p:oleObj>
          </a:graphicData>
        </a:graphic>
      </p:graphicFrame>
      <p:graphicFrame>
        <p:nvGraphicFramePr>
          <p:cNvPr id="79" name="Object 14"/>
          <p:cNvGraphicFramePr>
            <a:graphicFrameLocks noChangeAspect="1"/>
          </p:cNvGraphicFramePr>
          <p:nvPr/>
        </p:nvGraphicFramePr>
        <p:xfrm>
          <a:off x="5868144" y="5591522"/>
          <a:ext cx="584200" cy="774700"/>
        </p:xfrm>
        <a:graphic>
          <a:graphicData uri="http://schemas.openxmlformats.org/presentationml/2006/ole">
            <p:oleObj spid="_x0000_s31824" name="Visio" r:id="rId6" imgW="593822" imgH="774147" progId="">
              <p:embed/>
            </p:oleObj>
          </a:graphicData>
        </a:graphic>
      </p:graphicFrame>
      <p:sp>
        <p:nvSpPr>
          <p:cNvPr id="80" name="フリーフォーム 79"/>
          <p:cNvSpPr/>
          <p:nvPr/>
        </p:nvSpPr>
        <p:spPr>
          <a:xfrm>
            <a:off x="7487122" y="4526870"/>
            <a:ext cx="769440" cy="1497900"/>
          </a:xfrm>
          <a:custGeom>
            <a:avLst/>
            <a:gdLst>
              <a:gd name="connsiteX0" fmla="*/ 0 w 2114843"/>
              <a:gd name="connsiteY0" fmla="*/ 1833490 h 2096087"/>
              <a:gd name="connsiteX1" fmla="*/ 1772529 w 2114843"/>
              <a:gd name="connsiteY1" fmla="*/ 1833490 h 2096087"/>
              <a:gd name="connsiteX2" fmla="*/ 2053883 w 2114843"/>
              <a:gd name="connsiteY2" fmla="*/ 257908 h 2096087"/>
              <a:gd name="connsiteX3" fmla="*/ 1406769 w 2114843"/>
              <a:gd name="connsiteY3" fmla="*/ 286043 h 2096087"/>
              <a:gd name="connsiteX0" fmla="*/ 0 w 2114250"/>
              <a:gd name="connsiteY0" fmla="*/ 1611677 h 1837305"/>
              <a:gd name="connsiteX1" fmla="*/ 1772529 w 2114250"/>
              <a:gd name="connsiteY1" fmla="*/ 1611677 h 1837305"/>
              <a:gd name="connsiteX2" fmla="*/ 2050326 w 2114250"/>
              <a:gd name="connsiteY2" fmla="*/ 257908 h 1837305"/>
              <a:gd name="connsiteX3" fmla="*/ 1406769 w 2114250"/>
              <a:gd name="connsiteY3" fmla="*/ 64230 h 1837305"/>
              <a:gd name="connsiteX0" fmla="*/ 0 w 2176023"/>
              <a:gd name="connsiteY0" fmla="*/ 1590071 h 1721369"/>
              <a:gd name="connsiteX1" fmla="*/ 1834302 w 2176023"/>
              <a:gd name="connsiteY1" fmla="*/ 1460438 h 1721369"/>
              <a:gd name="connsiteX2" fmla="*/ 2050326 w 2176023"/>
              <a:gd name="connsiteY2" fmla="*/ 236302 h 1721369"/>
              <a:gd name="connsiteX3" fmla="*/ 1406769 w 2176023"/>
              <a:gd name="connsiteY3" fmla="*/ 42624 h 1721369"/>
              <a:gd name="connsiteX0" fmla="*/ 0 w 2176023"/>
              <a:gd name="connsiteY0" fmla="*/ 1590071 h 1721369"/>
              <a:gd name="connsiteX1" fmla="*/ 1834302 w 2176023"/>
              <a:gd name="connsiteY1" fmla="*/ 1460438 h 1721369"/>
              <a:gd name="connsiteX2" fmla="*/ 2050326 w 2176023"/>
              <a:gd name="connsiteY2" fmla="*/ 236302 h 1721369"/>
              <a:gd name="connsiteX3" fmla="*/ 1406769 w 2176023"/>
              <a:gd name="connsiteY3" fmla="*/ 42624 h 1721369"/>
              <a:gd name="connsiteX0" fmla="*/ 0 w 2176023"/>
              <a:gd name="connsiteY0" fmla="*/ 1590071 h 1590071"/>
              <a:gd name="connsiteX1" fmla="*/ 1834302 w 2176023"/>
              <a:gd name="connsiteY1" fmla="*/ 1460438 h 1590071"/>
              <a:gd name="connsiteX2" fmla="*/ 2050326 w 2176023"/>
              <a:gd name="connsiteY2" fmla="*/ 236302 h 1590071"/>
              <a:gd name="connsiteX3" fmla="*/ 1406769 w 2176023"/>
              <a:gd name="connsiteY3" fmla="*/ 42624 h 1590071"/>
              <a:gd name="connsiteX0" fmla="*/ 0 w 2109580"/>
              <a:gd name="connsiteY0" fmla="*/ 1602073 h 1602073"/>
              <a:gd name="connsiteX1" fmla="*/ 1762294 w 2109580"/>
              <a:gd name="connsiteY1" fmla="*/ 1544448 h 1602073"/>
              <a:gd name="connsiteX2" fmla="*/ 2050326 w 2109580"/>
              <a:gd name="connsiteY2" fmla="*/ 248304 h 1602073"/>
              <a:gd name="connsiteX3" fmla="*/ 1406769 w 2109580"/>
              <a:gd name="connsiteY3" fmla="*/ 54626 h 1602073"/>
              <a:gd name="connsiteX0" fmla="*/ 0 w 2109580"/>
              <a:gd name="connsiteY0" fmla="*/ 1602073 h 1602073"/>
              <a:gd name="connsiteX1" fmla="*/ 1762294 w 2109580"/>
              <a:gd name="connsiteY1" fmla="*/ 1544448 h 1602073"/>
              <a:gd name="connsiteX2" fmla="*/ 2050326 w 2109580"/>
              <a:gd name="connsiteY2" fmla="*/ 248304 h 1602073"/>
              <a:gd name="connsiteX3" fmla="*/ 1406769 w 2109580"/>
              <a:gd name="connsiteY3" fmla="*/ 54626 h 1602073"/>
              <a:gd name="connsiteX0" fmla="*/ 0 w 2104015"/>
              <a:gd name="connsiteY0" fmla="*/ 1563859 h 1563859"/>
              <a:gd name="connsiteX1" fmla="*/ 1762294 w 2104015"/>
              <a:gd name="connsiteY1" fmla="*/ 1506234 h 1563859"/>
              <a:gd name="connsiteX2" fmla="*/ 1978318 w 2104015"/>
              <a:gd name="connsiteY2" fmla="*/ 282098 h 1563859"/>
              <a:gd name="connsiteX3" fmla="*/ 1406769 w 2104015"/>
              <a:gd name="connsiteY3" fmla="*/ 16412 h 1563859"/>
              <a:gd name="connsiteX0" fmla="*/ 0 w 1997904"/>
              <a:gd name="connsiteY0" fmla="*/ 1506234 h 1506234"/>
              <a:gd name="connsiteX1" fmla="*/ 1656183 w 1997904"/>
              <a:gd name="connsiteY1" fmla="*/ 1506234 h 1506234"/>
              <a:gd name="connsiteX2" fmla="*/ 1872207 w 1997904"/>
              <a:gd name="connsiteY2" fmla="*/ 282098 h 1506234"/>
              <a:gd name="connsiteX3" fmla="*/ 1300658 w 1997904"/>
              <a:gd name="connsiteY3" fmla="*/ 16412 h 1506234"/>
              <a:gd name="connsiteX0" fmla="*/ 0 w 1493849"/>
              <a:gd name="connsiteY0" fmla="*/ 1506234 h 1506234"/>
              <a:gd name="connsiteX1" fmla="*/ 1152128 w 1493849"/>
              <a:gd name="connsiteY1" fmla="*/ 1506234 h 1506234"/>
              <a:gd name="connsiteX2" fmla="*/ 1368152 w 1493849"/>
              <a:gd name="connsiteY2" fmla="*/ 282098 h 1506234"/>
              <a:gd name="connsiteX3" fmla="*/ 796603 w 1493849"/>
              <a:gd name="connsiteY3" fmla="*/ 16412 h 1506234"/>
              <a:gd name="connsiteX0" fmla="*/ 0 w 773769"/>
              <a:gd name="connsiteY0" fmla="*/ 1506234 h 1506234"/>
              <a:gd name="connsiteX1" fmla="*/ 432048 w 773769"/>
              <a:gd name="connsiteY1" fmla="*/ 1506234 h 1506234"/>
              <a:gd name="connsiteX2" fmla="*/ 648072 w 773769"/>
              <a:gd name="connsiteY2" fmla="*/ 282098 h 1506234"/>
              <a:gd name="connsiteX3" fmla="*/ 76523 w 773769"/>
              <a:gd name="connsiteY3" fmla="*/ 16412 h 1506234"/>
              <a:gd name="connsiteX0" fmla="*/ 109214 w 805268"/>
              <a:gd name="connsiteY0" fmla="*/ 1493320 h 1493320"/>
              <a:gd name="connsiteX1" fmla="*/ 541262 w 805268"/>
              <a:gd name="connsiteY1" fmla="*/ 1493320 h 1493320"/>
              <a:gd name="connsiteX2" fmla="*/ 757286 w 805268"/>
              <a:gd name="connsiteY2" fmla="*/ 269184 h 1493320"/>
              <a:gd name="connsiteX3" fmla="*/ 0 w 805268"/>
              <a:gd name="connsiteY3" fmla="*/ 3498 h 1493320"/>
              <a:gd name="connsiteX0" fmla="*/ 109214 w 805268"/>
              <a:gd name="connsiteY0" fmla="*/ 1493320 h 1512369"/>
              <a:gd name="connsiteX1" fmla="*/ 541262 w 805268"/>
              <a:gd name="connsiteY1" fmla="*/ 1493320 h 1512369"/>
              <a:gd name="connsiteX2" fmla="*/ 757286 w 805268"/>
              <a:gd name="connsiteY2" fmla="*/ 269184 h 1512369"/>
              <a:gd name="connsiteX3" fmla="*/ 0 w 805268"/>
              <a:gd name="connsiteY3" fmla="*/ 3498 h 1512369"/>
              <a:gd name="connsiteX0" fmla="*/ 109214 w 810426"/>
              <a:gd name="connsiteY0" fmla="*/ 1493320 h 1493320"/>
              <a:gd name="connsiteX1" fmla="*/ 555550 w 810426"/>
              <a:gd name="connsiteY1" fmla="*/ 1450457 h 1493320"/>
              <a:gd name="connsiteX2" fmla="*/ 757286 w 810426"/>
              <a:gd name="connsiteY2" fmla="*/ 269184 h 1493320"/>
              <a:gd name="connsiteX3" fmla="*/ 0 w 810426"/>
              <a:gd name="connsiteY3" fmla="*/ 3498 h 1493320"/>
              <a:gd name="connsiteX0" fmla="*/ 109214 w 810426"/>
              <a:gd name="connsiteY0" fmla="*/ 1495164 h 1495164"/>
              <a:gd name="connsiteX1" fmla="*/ 555550 w 810426"/>
              <a:gd name="connsiteY1" fmla="*/ 1452301 h 1495164"/>
              <a:gd name="connsiteX2" fmla="*/ 757286 w 810426"/>
              <a:gd name="connsiteY2" fmla="*/ 271028 h 1495164"/>
              <a:gd name="connsiteX3" fmla="*/ 0 w 810426"/>
              <a:gd name="connsiteY3" fmla="*/ 5342 h 1495164"/>
              <a:gd name="connsiteX0" fmla="*/ 109214 w 794495"/>
              <a:gd name="connsiteY0" fmla="*/ 1495164 h 1495164"/>
              <a:gd name="connsiteX1" fmla="*/ 555550 w 794495"/>
              <a:gd name="connsiteY1" fmla="*/ 1452301 h 1495164"/>
              <a:gd name="connsiteX2" fmla="*/ 757286 w 794495"/>
              <a:gd name="connsiteY2" fmla="*/ 271028 h 1495164"/>
              <a:gd name="connsiteX3" fmla="*/ 0 w 794495"/>
              <a:gd name="connsiteY3" fmla="*/ 5342 h 1495164"/>
              <a:gd name="connsiteX0" fmla="*/ 109214 w 803788"/>
              <a:gd name="connsiteY0" fmla="*/ 1495164 h 1504770"/>
              <a:gd name="connsiteX1" fmla="*/ 584579 w 803788"/>
              <a:gd name="connsiteY1" fmla="*/ 1481330 h 1504770"/>
              <a:gd name="connsiteX2" fmla="*/ 757286 w 803788"/>
              <a:gd name="connsiteY2" fmla="*/ 271028 h 1504770"/>
              <a:gd name="connsiteX3" fmla="*/ 0 w 803788"/>
              <a:gd name="connsiteY3" fmla="*/ 5342 h 1504770"/>
              <a:gd name="connsiteX0" fmla="*/ 109214 w 803788"/>
              <a:gd name="connsiteY0" fmla="*/ 1495164 h 1504770"/>
              <a:gd name="connsiteX1" fmla="*/ 584579 w 803788"/>
              <a:gd name="connsiteY1" fmla="*/ 1481330 h 1504770"/>
              <a:gd name="connsiteX2" fmla="*/ 757286 w 803788"/>
              <a:gd name="connsiteY2" fmla="*/ 271028 h 1504770"/>
              <a:gd name="connsiteX3" fmla="*/ 0 w 803788"/>
              <a:gd name="connsiteY3" fmla="*/ 5342 h 1504770"/>
              <a:gd name="connsiteX0" fmla="*/ 109214 w 778075"/>
              <a:gd name="connsiteY0" fmla="*/ 1496700 h 1506306"/>
              <a:gd name="connsiteX1" fmla="*/ 584579 w 778075"/>
              <a:gd name="connsiteY1" fmla="*/ 1482866 h 1506306"/>
              <a:gd name="connsiteX2" fmla="*/ 713743 w 778075"/>
              <a:gd name="connsiteY2" fmla="*/ 258049 h 1506306"/>
              <a:gd name="connsiteX3" fmla="*/ 0 w 778075"/>
              <a:gd name="connsiteY3" fmla="*/ 6878 h 1506306"/>
              <a:gd name="connsiteX0" fmla="*/ 109214 w 778075"/>
              <a:gd name="connsiteY0" fmla="*/ 1496700 h 1506306"/>
              <a:gd name="connsiteX1" fmla="*/ 584579 w 778075"/>
              <a:gd name="connsiteY1" fmla="*/ 1482866 h 1506306"/>
              <a:gd name="connsiteX2" fmla="*/ 713743 w 778075"/>
              <a:gd name="connsiteY2" fmla="*/ 258049 h 1506306"/>
              <a:gd name="connsiteX3" fmla="*/ 0 w 778075"/>
              <a:gd name="connsiteY3" fmla="*/ 6878 h 1506306"/>
              <a:gd name="connsiteX0" fmla="*/ 109214 w 760245"/>
              <a:gd name="connsiteY0" fmla="*/ 1496700 h 1496700"/>
              <a:gd name="connsiteX1" fmla="*/ 541036 w 760245"/>
              <a:gd name="connsiteY1" fmla="*/ 1453837 h 1496700"/>
              <a:gd name="connsiteX2" fmla="*/ 713743 w 760245"/>
              <a:gd name="connsiteY2" fmla="*/ 258049 h 1496700"/>
              <a:gd name="connsiteX3" fmla="*/ 0 w 760245"/>
              <a:gd name="connsiteY3" fmla="*/ 6878 h 1496700"/>
              <a:gd name="connsiteX0" fmla="*/ 109214 w 771621"/>
              <a:gd name="connsiteY0" fmla="*/ 1496700 h 1499066"/>
              <a:gd name="connsiteX1" fmla="*/ 570064 w 771621"/>
              <a:gd name="connsiteY1" fmla="*/ 1468351 h 1499066"/>
              <a:gd name="connsiteX2" fmla="*/ 713743 w 771621"/>
              <a:gd name="connsiteY2" fmla="*/ 258049 h 1499066"/>
              <a:gd name="connsiteX3" fmla="*/ 0 w 771621"/>
              <a:gd name="connsiteY3" fmla="*/ 6878 h 1499066"/>
              <a:gd name="connsiteX0" fmla="*/ 109214 w 757923"/>
              <a:gd name="connsiteY0" fmla="*/ 1496700 h 1499066"/>
              <a:gd name="connsiteX1" fmla="*/ 570064 w 757923"/>
              <a:gd name="connsiteY1" fmla="*/ 1468351 h 1499066"/>
              <a:gd name="connsiteX2" fmla="*/ 713743 w 757923"/>
              <a:gd name="connsiteY2" fmla="*/ 258049 h 1499066"/>
              <a:gd name="connsiteX3" fmla="*/ 0 w 757923"/>
              <a:gd name="connsiteY3" fmla="*/ 6878 h 1499066"/>
              <a:gd name="connsiteX0" fmla="*/ 109214 w 757923"/>
              <a:gd name="connsiteY0" fmla="*/ 1496700 h 1509765"/>
              <a:gd name="connsiteX1" fmla="*/ 570064 w 757923"/>
              <a:gd name="connsiteY1" fmla="*/ 1468351 h 1509765"/>
              <a:gd name="connsiteX2" fmla="*/ 713743 w 757923"/>
              <a:gd name="connsiteY2" fmla="*/ 258049 h 1509765"/>
              <a:gd name="connsiteX3" fmla="*/ 0 w 757923"/>
              <a:gd name="connsiteY3" fmla="*/ 6878 h 1509765"/>
              <a:gd name="connsiteX0" fmla="*/ 109214 w 769440"/>
              <a:gd name="connsiteY0" fmla="*/ 1496700 h 1497900"/>
              <a:gd name="connsiteX1" fmla="*/ 599093 w 769440"/>
              <a:gd name="connsiteY1" fmla="*/ 1439322 h 1497900"/>
              <a:gd name="connsiteX2" fmla="*/ 713743 w 769440"/>
              <a:gd name="connsiteY2" fmla="*/ 258049 h 1497900"/>
              <a:gd name="connsiteX3" fmla="*/ 0 w 769440"/>
              <a:gd name="connsiteY3" fmla="*/ 6878 h 1497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9440" h="1497900">
                <a:moveTo>
                  <a:pt x="109214" y="1496700"/>
                </a:moveTo>
                <a:cubicBezTo>
                  <a:pt x="253230" y="1496700"/>
                  <a:pt x="368445" y="1511212"/>
                  <a:pt x="599093" y="1439322"/>
                </a:cubicBezTo>
                <a:cubicBezTo>
                  <a:pt x="839213" y="1315293"/>
                  <a:pt x="772997" y="506353"/>
                  <a:pt x="713743" y="258049"/>
                </a:cubicBezTo>
                <a:cubicBezTo>
                  <a:pt x="610946" y="-19283"/>
                  <a:pt x="294194" y="-9534"/>
                  <a:pt x="0" y="6878"/>
                </a:cubicBezTo>
              </a:path>
            </a:pathLst>
          </a:custGeom>
          <a:ln w="127000">
            <a:miter lim="800000"/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角丸四角形 18"/>
          <p:cNvSpPr/>
          <p:nvPr/>
        </p:nvSpPr>
        <p:spPr>
          <a:xfrm>
            <a:off x="2339752" y="3557894"/>
            <a:ext cx="4752528" cy="57378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32000" rIns="36000" anchor="ctr"/>
          <a:lstStyle/>
          <a:p>
            <a:pPr algn="ctr">
              <a:defRPr/>
            </a:pPr>
            <a:r>
              <a:rPr lang="ja-JP" altLang="en-US" sz="2800" dirty="0" smtClean="0">
                <a:solidFill>
                  <a:schemeClr val="tx1"/>
                </a:solidFill>
                <a:latin typeface="+mn-ea"/>
              </a:rPr>
              <a:t>　　　飲む方法を調べ</a:t>
            </a:r>
            <a:endParaRPr lang="ja-JP" altLang="en-US" sz="14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21" name="角丸四角形 20"/>
          <p:cNvSpPr/>
          <p:nvPr/>
        </p:nvSpPr>
        <p:spPr>
          <a:xfrm>
            <a:off x="2627784" y="4277974"/>
            <a:ext cx="4752528" cy="573782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32000" rIns="36000" anchor="ctr"/>
          <a:lstStyle/>
          <a:p>
            <a:pPr algn="ctr">
              <a:defRPr/>
            </a:pPr>
            <a:r>
              <a:rPr lang="ja-JP" altLang="en-US" sz="2800" dirty="0" smtClean="0">
                <a:solidFill>
                  <a:schemeClr val="tx1"/>
                </a:solidFill>
                <a:latin typeface="+mn-ea"/>
              </a:rPr>
              <a:t>買って／行って</a:t>
            </a:r>
            <a:endParaRPr lang="ja-JP" altLang="en-US" sz="1400" dirty="0">
              <a:solidFill>
                <a:schemeClr val="tx1"/>
              </a:solidFill>
              <a:latin typeface="+mn-ea"/>
            </a:endParaRPr>
          </a:p>
        </p:txBody>
      </p:sp>
      <p:cxnSp>
        <p:nvCxnSpPr>
          <p:cNvPr id="52" name="直線矢印コネクタ 51"/>
          <p:cNvCxnSpPr/>
          <p:nvPr/>
        </p:nvCxnSpPr>
        <p:spPr>
          <a:xfrm>
            <a:off x="2195736" y="4506838"/>
            <a:ext cx="1080120" cy="938386"/>
          </a:xfrm>
          <a:prstGeom prst="curvedConnector3">
            <a:avLst>
              <a:gd name="adj1" fmla="val 99492"/>
            </a:avLst>
          </a:prstGeom>
          <a:ln w="127000">
            <a:miter lim="800000"/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直線矢印コネクタ 86"/>
          <p:cNvCxnSpPr/>
          <p:nvPr/>
        </p:nvCxnSpPr>
        <p:spPr>
          <a:xfrm rot="5400000">
            <a:off x="2340149" y="3932659"/>
            <a:ext cx="3023542" cy="1588"/>
          </a:xfrm>
          <a:prstGeom prst="straightConnector1">
            <a:avLst/>
          </a:prstGeom>
          <a:ln w="127000">
            <a:miter lim="800000"/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0" name="Object 8"/>
          <p:cNvGraphicFramePr>
            <a:graphicFrameLocks noChangeAspect="1"/>
          </p:cNvGraphicFramePr>
          <p:nvPr/>
        </p:nvGraphicFramePr>
        <p:xfrm>
          <a:off x="2627784" y="1631082"/>
          <a:ext cx="584200" cy="762000"/>
        </p:xfrm>
        <a:graphic>
          <a:graphicData uri="http://schemas.openxmlformats.org/presentationml/2006/ole">
            <p:oleObj spid="_x0000_s31825" name="Visio" r:id="rId7" imgW="593750" imgH="773887" progId="">
              <p:embed/>
            </p:oleObj>
          </a:graphicData>
        </a:graphic>
      </p:graphicFrame>
      <p:sp>
        <p:nvSpPr>
          <p:cNvPr id="47" name="角丸四角形 46"/>
          <p:cNvSpPr/>
          <p:nvPr/>
        </p:nvSpPr>
        <p:spPr>
          <a:xfrm>
            <a:off x="2051720" y="2840096"/>
            <a:ext cx="4752528" cy="57378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anchor="ctr"/>
          <a:lstStyle/>
          <a:p>
            <a:pPr algn="ctr">
              <a:defRPr/>
            </a:pPr>
            <a:r>
              <a:rPr lang="ja-JP" altLang="en-US" sz="2800" dirty="0" smtClean="0">
                <a:solidFill>
                  <a:schemeClr val="tx1"/>
                </a:solidFill>
                <a:latin typeface="+mn-ea"/>
              </a:rPr>
              <a:t>いろいろ種類を選んで</a:t>
            </a:r>
            <a:endParaRPr lang="ja-JP" altLang="en-US" sz="14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97" name="角丸四角形吹き出し 96"/>
          <p:cNvSpPr/>
          <p:nvPr/>
        </p:nvSpPr>
        <p:spPr>
          <a:xfrm>
            <a:off x="5436096" y="1556792"/>
            <a:ext cx="1440160" cy="648072"/>
          </a:xfrm>
          <a:prstGeom prst="wedgeRoundRectCallout">
            <a:avLst>
              <a:gd name="adj1" fmla="val -61415"/>
              <a:gd name="adj2" fmla="val -13203"/>
              <a:gd name="adj3" fmla="val 16667"/>
            </a:avLst>
          </a:prstGeom>
          <a:solidFill>
            <a:schemeClr val="bg1"/>
          </a:solidFill>
          <a:ln>
            <a:solidFill>
              <a:schemeClr val="bg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400" dirty="0">
                <a:solidFill>
                  <a:schemeClr val="tx1"/>
                </a:solidFill>
                <a:latin typeface="+mj-ea"/>
                <a:ea typeface="+mj-ea"/>
              </a:rPr>
              <a:t>いい</a:t>
            </a:r>
            <a:r>
              <a:rPr lang="ja-JP" altLang="en-US" sz="2400" dirty="0" smtClean="0">
                <a:solidFill>
                  <a:schemeClr val="tx1"/>
                </a:solidFill>
                <a:latin typeface="+mj-ea"/>
                <a:ea typeface="+mj-ea"/>
              </a:rPr>
              <a:t>ね</a:t>
            </a:r>
            <a:r>
              <a:rPr kumimoji="1" lang="en-US" altLang="ja-JP" sz="2400" dirty="0" smtClean="0">
                <a:solidFill>
                  <a:schemeClr val="tx1"/>
                </a:solidFill>
                <a:latin typeface="+mj-ea"/>
                <a:ea typeface="+mj-ea"/>
              </a:rPr>
              <a:t>!</a:t>
            </a:r>
            <a:endParaRPr kumimoji="1" lang="ja-JP" altLang="en-US" sz="2400" dirty="0">
              <a:solidFill>
                <a:schemeClr val="tx1"/>
              </a:solidFill>
              <a:latin typeface="+mj-ea"/>
              <a:ea typeface="+mj-ea"/>
            </a:endParaRPr>
          </a:p>
        </p:txBody>
      </p:sp>
      <p:sp>
        <p:nvSpPr>
          <p:cNvPr id="98" name="角丸四角形吹き出し 97"/>
          <p:cNvSpPr/>
          <p:nvPr/>
        </p:nvSpPr>
        <p:spPr>
          <a:xfrm>
            <a:off x="6516216" y="5661248"/>
            <a:ext cx="1080120" cy="648072"/>
          </a:xfrm>
          <a:prstGeom prst="wedgeRoundRectCallout">
            <a:avLst>
              <a:gd name="adj1" fmla="val -61415"/>
              <a:gd name="adj2" fmla="val -13203"/>
              <a:gd name="adj3" fmla="val 16667"/>
            </a:avLst>
          </a:prstGeom>
          <a:solidFill>
            <a:schemeClr val="bg1"/>
          </a:solidFill>
          <a:ln>
            <a:solidFill>
              <a:schemeClr val="bg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 smtClean="0">
                <a:solidFill>
                  <a:schemeClr val="tx1"/>
                </a:solidFill>
                <a:latin typeface="+mj-ea"/>
                <a:ea typeface="+mj-ea"/>
              </a:rPr>
              <a:t>いつも</a:t>
            </a:r>
            <a:endParaRPr kumimoji="1" lang="ja-JP" altLang="en-US" sz="2400" dirty="0">
              <a:solidFill>
                <a:schemeClr val="tx1"/>
              </a:solidFill>
              <a:latin typeface="+mj-ea"/>
              <a:ea typeface="+mj-ea"/>
            </a:endParaRPr>
          </a:p>
        </p:txBody>
      </p:sp>
      <p:sp>
        <p:nvSpPr>
          <p:cNvPr id="99" name="角丸四角形吹き出し 98"/>
          <p:cNvSpPr/>
          <p:nvPr/>
        </p:nvSpPr>
        <p:spPr>
          <a:xfrm>
            <a:off x="3707904" y="5661248"/>
            <a:ext cx="1080120" cy="648072"/>
          </a:xfrm>
          <a:prstGeom prst="wedgeRoundRectCallout">
            <a:avLst>
              <a:gd name="adj1" fmla="val -61415"/>
              <a:gd name="adj2" fmla="val -13203"/>
              <a:gd name="adj3" fmla="val 16667"/>
            </a:avLst>
          </a:prstGeom>
          <a:solidFill>
            <a:schemeClr val="bg1"/>
          </a:solidFill>
          <a:ln>
            <a:solidFill>
              <a:schemeClr val="bg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 smtClean="0">
                <a:solidFill>
                  <a:schemeClr val="tx1"/>
                </a:solidFill>
                <a:latin typeface="+mj-ea"/>
                <a:ea typeface="+mj-ea"/>
              </a:rPr>
              <a:t>もっと</a:t>
            </a:r>
            <a:endParaRPr kumimoji="1" lang="ja-JP" altLang="en-US" sz="2400" dirty="0">
              <a:solidFill>
                <a:schemeClr val="tx1"/>
              </a:solidFill>
              <a:latin typeface="+mj-ea"/>
              <a:ea typeface="+mj-ea"/>
            </a:endParaRPr>
          </a:p>
        </p:txBody>
      </p:sp>
      <p:sp>
        <p:nvSpPr>
          <p:cNvPr id="100" name="角丸四角形吹き出し 99"/>
          <p:cNvSpPr/>
          <p:nvPr/>
        </p:nvSpPr>
        <p:spPr>
          <a:xfrm>
            <a:off x="3275856" y="1556792"/>
            <a:ext cx="1224136" cy="792088"/>
          </a:xfrm>
          <a:prstGeom prst="wedgeRoundRectCallout">
            <a:avLst>
              <a:gd name="adj1" fmla="val -61415"/>
              <a:gd name="adj2" fmla="val -13203"/>
              <a:gd name="adj3" fmla="val 16667"/>
            </a:avLst>
          </a:prstGeom>
          <a:solidFill>
            <a:schemeClr val="bg1"/>
          </a:solidFill>
          <a:ln>
            <a:solidFill>
              <a:schemeClr val="bg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 smtClean="0">
                <a:solidFill>
                  <a:schemeClr val="tx1"/>
                </a:solidFill>
                <a:latin typeface="+mj-ea"/>
                <a:ea typeface="+mj-ea"/>
              </a:rPr>
              <a:t>飲んで</a:t>
            </a:r>
            <a:r>
              <a:rPr kumimoji="1" lang="en-US" altLang="ja-JP" sz="2400" dirty="0" smtClean="0">
                <a:solidFill>
                  <a:schemeClr val="tx1"/>
                </a:solidFill>
                <a:latin typeface="+mj-ea"/>
                <a:ea typeface="+mj-ea"/>
              </a:rPr>
              <a:t/>
            </a:r>
            <a:br>
              <a:rPr kumimoji="1" lang="en-US" altLang="ja-JP" sz="2400" dirty="0" smtClean="0">
                <a:solidFill>
                  <a:schemeClr val="tx1"/>
                </a:solidFill>
                <a:latin typeface="+mj-ea"/>
                <a:ea typeface="+mj-ea"/>
              </a:rPr>
            </a:br>
            <a:r>
              <a:rPr kumimoji="1" lang="ja-JP" altLang="en-US" sz="2400" dirty="0" smtClean="0">
                <a:solidFill>
                  <a:schemeClr val="tx1"/>
                </a:solidFill>
                <a:latin typeface="+mj-ea"/>
                <a:ea typeface="+mj-ea"/>
              </a:rPr>
              <a:t>みたい</a:t>
            </a:r>
            <a:endParaRPr kumimoji="1" lang="ja-JP" altLang="en-US" sz="2400" dirty="0">
              <a:solidFill>
                <a:schemeClr val="tx1"/>
              </a:solidFill>
              <a:latin typeface="+mj-ea"/>
              <a:ea typeface="+mj-ea"/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7764" y="3933056"/>
            <a:ext cx="1083916" cy="1083916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61201" y="5016972"/>
            <a:ext cx="792088" cy="792088"/>
          </a:xfrm>
          <a:prstGeom prst="rect">
            <a:avLst/>
          </a:prstGeom>
        </p:spPr>
      </p:pic>
      <p:sp>
        <p:nvSpPr>
          <p:cNvPr id="28" name="角丸四角形 27"/>
          <p:cNvSpPr/>
          <p:nvPr/>
        </p:nvSpPr>
        <p:spPr>
          <a:xfrm>
            <a:off x="7596336" y="4999722"/>
            <a:ext cx="1368152" cy="573782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anchor="ctr"/>
          <a:lstStyle/>
          <a:p>
            <a:pPr algn="ctr">
              <a:defRPr/>
            </a:pPr>
            <a:r>
              <a:rPr lang="ja-JP" altLang="en-US" sz="2800" dirty="0" smtClean="0">
                <a:solidFill>
                  <a:schemeClr val="bg1"/>
                </a:solidFill>
                <a:latin typeface="+mn-ea"/>
              </a:rPr>
              <a:t>対話し</a:t>
            </a:r>
            <a:endParaRPr lang="ja-JP" altLang="en-US" sz="1400" dirty="0">
              <a:solidFill>
                <a:schemeClr val="bg1"/>
              </a:solidFill>
              <a:latin typeface="+mn-ea"/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6778" y="1394676"/>
            <a:ext cx="718466" cy="756279"/>
          </a:xfrm>
          <a:prstGeom prst="rect">
            <a:avLst/>
          </a:prstGeom>
        </p:spPr>
      </p:pic>
      <p:pic>
        <p:nvPicPr>
          <p:cNvPr id="44229" name="Picture 197" descr="Logo_wordmark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" r="85479"/>
          <a:stretch/>
        </p:blipFill>
        <p:spPr bwMode="auto">
          <a:xfrm>
            <a:off x="8486624" y="4081187"/>
            <a:ext cx="279878" cy="469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6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8060507" y="4107645"/>
            <a:ext cx="388986" cy="388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図 31" descr="1288771919_mail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8372034" y="4516439"/>
            <a:ext cx="421974" cy="421974"/>
          </a:xfrm>
          <a:prstGeom prst="rect">
            <a:avLst/>
          </a:prstGeom>
        </p:spPr>
      </p:pic>
      <p:sp>
        <p:nvSpPr>
          <p:cNvPr id="33" name="正方形/長方形 32"/>
          <p:cNvSpPr/>
          <p:nvPr/>
        </p:nvSpPr>
        <p:spPr>
          <a:xfrm>
            <a:off x="395536" y="620688"/>
            <a:ext cx="576064" cy="792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27995034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清水 誠とは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69963" y="1457419"/>
            <a:ext cx="7513637" cy="3754874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altLang="ja-JP" dirty="0" smtClean="0">
                <a:solidFill>
                  <a:schemeClr val="accent2"/>
                </a:solidFill>
                <a:latin typeface="+mn-ea"/>
                <a:ea typeface="+mn-ea"/>
              </a:rPr>
              <a:t>Web</a:t>
            </a:r>
            <a:r>
              <a:rPr lang="ja-JP" altLang="en-US" dirty="0" smtClean="0">
                <a:solidFill>
                  <a:schemeClr val="accent2"/>
                </a:solidFill>
                <a:latin typeface="+mn-ea"/>
                <a:ea typeface="+mn-ea"/>
              </a:rPr>
              <a:t>ビジネスに１７年</a:t>
            </a:r>
          </a:p>
          <a:p>
            <a:pPr lvl="1">
              <a:tabLst>
                <a:tab pos="6373813" algn="r"/>
              </a:tabLst>
            </a:pPr>
            <a:r>
              <a:rPr lang="ja-JP" altLang="en-US" dirty="0" smtClean="0"/>
              <a:t>ネットの商用利用</a:t>
            </a:r>
            <a:r>
              <a:rPr lang="en-US" altLang="ja-JP" dirty="0" smtClean="0"/>
              <a:t>	</a:t>
            </a:r>
            <a:r>
              <a:rPr lang="en-US" altLang="ja-JP" dirty="0" smtClean="0">
                <a:solidFill>
                  <a:schemeClr val="bg2"/>
                </a:solidFill>
              </a:rPr>
              <a:t>1995</a:t>
            </a:r>
            <a:r>
              <a:rPr lang="ja-JP" altLang="en-US" dirty="0" smtClean="0">
                <a:solidFill>
                  <a:schemeClr val="bg2"/>
                </a:solidFill>
              </a:rPr>
              <a:t>～</a:t>
            </a:r>
            <a:r>
              <a:rPr lang="en-US" altLang="ja-JP" dirty="0" smtClean="0">
                <a:solidFill>
                  <a:schemeClr val="bg2"/>
                </a:solidFill>
              </a:rPr>
              <a:t>1999</a:t>
            </a:r>
            <a:endParaRPr lang="en-US" altLang="ja-JP" dirty="0">
              <a:solidFill>
                <a:schemeClr val="bg2"/>
              </a:solidFill>
            </a:endParaRPr>
          </a:p>
          <a:p>
            <a:pPr lvl="1">
              <a:tabLst>
                <a:tab pos="6373813" algn="r"/>
              </a:tabLst>
            </a:pPr>
            <a:r>
              <a:rPr lang="en-US" altLang="ja-JP" dirty="0" smtClean="0"/>
              <a:t>IA</a:t>
            </a:r>
            <a:r>
              <a:rPr lang="ja-JP" altLang="en-US" dirty="0" smtClean="0"/>
              <a:t>・</a:t>
            </a:r>
            <a:r>
              <a:rPr lang="en-US" altLang="ja-JP" dirty="0" smtClean="0"/>
              <a:t>Usability</a:t>
            </a:r>
            <a:r>
              <a:rPr lang="ja-JP" altLang="en-US" dirty="0" smtClean="0"/>
              <a:t>・</a:t>
            </a:r>
            <a:r>
              <a:rPr lang="en-US" altLang="ja-JP" dirty="0" smtClean="0"/>
              <a:t>UX	</a:t>
            </a:r>
            <a:r>
              <a:rPr lang="en-US" altLang="ja-JP" dirty="0" smtClean="0">
                <a:solidFill>
                  <a:schemeClr val="bg2"/>
                </a:solidFill>
              </a:rPr>
              <a:t>2000</a:t>
            </a:r>
            <a:r>
              <a:rPr lang="ja-JP" altLang="en-US" dirty="0" smtClean="0">
                <a:solidFill>
                  <a:schemeClr val="bg2"/>
                </a:solidFill>
              </a:rPr>
              <a:t>～</a:t>
            </a:r>
            <a:r>
              <a:rPr lang="en-US" altLang="ja-JP" dirty="0" smtClean="0">
                <a:solidFill>
                  <a:schemeClr val="bg2"/>
                </a:solidFill>
              </a:rPr>
              <a:t>2003</a:t>
            </a:r>
          </a:p>
          <a:p>
            <a:pPr lvl="1">
              <a:tabLst>
                <a:tab pos="6373813" algn="r"/>
              </a:tabLst>
            </a:pPr>
            <a:r>
              <a:rPr lang="ja-JP" altLang="en-US" dirty="0" smtClean="0"/>
              <a:t>アジャイル開発・</a:t>
            </a:r>
            <a:r>
              <a:rPr lang="en-US" altLang="ja-JP" dirty="0" smtClean="0"/>
              <a:t>XML	</a:t>
            </a:r>
            <a:r>
              <a:rPr lang="en-US" altLang="ja-JP" dirty="0" smtClean="0">
                <a:solidFill>
                  <a:schemeClr val="bg2"/>
                </a:solidFill>
              </a:rPr>
              <a:t>2003</a:t>
            </a:r>
            <a:r>
              <a:rPr lang="ja-JP" altLang="en-US" dirty="0" smtClean="0">
                <a:solidFill>
                  <a:schemeClr val="bg2"/>
                </a:solidFill>
              </a:rPr>
              <a:t>～</a:t>
            </a:r>
            <a:r>
              <a:rPr lang="en-US" altLang="ja-JP" dirty="0" smtClean="0">
                <a:solidFill>
                  <a:schemeClr val="bg2"/>
                </a:solidFill>
              </a:rPr>
              <a:t>2005</a:t>
            </a:r>
          </a:p>
          <a:p>
            <a:pPr lvl="1">
              <a:tabLst>
                <a:tab pos="6373813" algn="r"/>
              </a:tabLst>
            </a:pPr>
            <a:r>
              <a:rPr lang="en-US" altLang="ja-JP" dirty="0" smtClean="0"/>
              <a:t>CMS</a:t>
            </a:r>
            <a:r>
              <a:rPr lang="ja-JP" altLang="en-US" dirty="0" smtClean="0"/>
              <a:t>・デジタル印刷</a:t>
            </a:r>
            <a:r>
              <a:rPr lang="en-US" altLang="ja-JP" dirty="0" smtClean="0"/>
              <a:t>	</a:t>
            </a:r>
            <a:r>
              <a:rPr lang="en-US" altLang="ja-JP" dirty="0" smtClean="0">
                <a:solidFill>
                  <a:schemeClr val="bg2"/>
                </a:solidFill>
              </a:rPr>
              <a:t>2006</a:t>
            </a:r>
            <a:r>
              <a:rPr lang="ja-JP" altLang="en-US" dirty="0" smtClean="0">
                <a:solidFill>
                  <a:schemeClr val="bg2"/>
                </a:solidFill>
              </a:rPr>
              <a:t>～</a:t>
            </a:r>
            <a:r>
              <a:rPr lang="en-US" altLang="ja-JP" dirty="0" smtClean="0">
                <a:solidFill>
                  <a:schemeClr val="bg2"/>
                </a:solidFill>
              </a:rPr>
              <a:t>2008</a:t>
            </a:r>
          </a:p>
          <a:p>
            <a:pPr lvl="1">
              <a:tabLst>
                <a:tab pos="6373813" algn="r"/>
              </a:tabLst>
            </a:pPr>
            <a:r>
              <a:rPr lang="ja-JP" altLang="en-US" dirty="0" smtClean="0"/>
              <a:t>アクセス解析</a:t>
            </a:r>
            <a:r>
              <a:rPr lang="en-US" altLang="ja-JP" dirty="0" smtClean="0"/>
              <a:t>	</a:t>
            </a:r>
            <a:r>
              <a:rPr lang="en-US" altLang="ja-JP" dirty="0" smtClean="0">
                <a:solidFill>
                  <a:schemeClr val="bg2"/>
                </a:solidFill>
              </a:rPr>
              <a:t>2008</a:t>
            </a:r>
            <a:r>
              <a:rPr lang="ja-JP" altLang="en-US" dirty="0" smtClean="0">
                <a:solidFill>
                  <a:schemeClr val="bg2"/>
                </a:solidFill>
              </a:rPr>
              <a:t>～</a:t>
            </a:r>
            <a:r>
              <a:rPr lang="en-US" altLang="ja-JP" dirty="0" smtClean="0">
                <a:solidFill>
                  <a:schemeClr val="bg2"/>
                </a:solidFill>
              </a:rPr>
              <a:t>2010</a:t>
            </a:r>
          </a:p>
          <a:p>
            <a:pPr lvl="1">
              <a:tabLst>
                <a:tab pos="6373813" algn="r"/>
              </a:tabLst>
            </a:pPr>
            <a:r>
              <a:rPr lang="en-US" altLang="ja-JP" dirty="0" smtClean="0">
                <a:solidFill>
                  <a:schemeClr val="tx1"/>
                </a:solidFill>
              </a:rPr>
              <a:t>CRM</a:t>
            </a:r>
            <a:r>
              <a:rPr lang="en-US" altLang="ja-JP" dirty="0" smtClean="0">
                <a:solidFill>
                  <a:schemeClr val="bg2"/>
                </a:solidFill>
              </a:rPr>
              <a:t>	2011</a:t>
            </a:r>
            <a:endParaRPr lang="ja-JP" altLang="en-US" dirty="0" smtClean="0">
              <a:solidFill>
                <a:schemeClr val="bg2"/>
              </a:solidFill>
            </a:endParaRPr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88224" y="836712"/>
            <a:ext cx="983357" cy="9833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1291113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>
          <a:xfrm>
            <a:off x="969963" y="600075"/>
            <a:ext cx="7513637" cy="809625"/>
          </a:xfrm>
        </p:spPr>
        <p:txBody>
          <a:bodyPr/>
          <a:lstStyle/>
          <a:p>
            <a:pPr eaLnBrk="1" hangingPunct="1"/>
            <a:r>
              <a:rPr lang="ja-JP" altLang="en-US" dirty="0" smtClean="0">
                <a:solidFill>
                  <a:schemeClr val="bg2"/>
                </a:solidFill>
                <a:latin typeface="+mj-ea"/>
              </a:rPr>
              <a:t>機能・コンテンツの役割</a:t>
            </a:r>
          </a:p>
        </p:txBody>
      </p:sp>
      <p:sp>
        <p:nvSpPr>
          <p:cNvPr id="22" name="角丸四角形 21"/>
          <p:cNvSpPr/>
          <p:nvPr/>
        </p:nvSpPr>
        <p:spPr>
          <a:xfrm>
            <a:off x="3563888" y="5661248"/>
            <a:ext cx="4896544" cy="573782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anchor="ctr"/>
          <a:lstStyle/>
          <a:p>
            <a:pPr algn="ctr">
              <a:defRPr/>
            </a:pPr>
            <a:r>
              <a:rPr lang="ja-JP" altLang="en-US" sz="2400" dirty="0" smtClean="0">
                <a:solidFill>
                  <a:schemeClr val="bg1"/>
                </a:solidFill>
                <a:latin typeface="+mj-ea"/>
                <a:ea typeface="+mj-ea"/>
              </a:rPr>
              <a:t>　　　　飲み、</a:t>
            </a:r>
            <a:endParaRPr lang="ja-JP" altLang="en-US" sz="24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64" name="角丸四角形 63"/>
          <p:cNvSpPr/>
          <p:nvPr/>
        </p:nvSpPr>
        <p:spPr>
          <a:xfrm>
            <a:off x="1979712" y="1412776"/>
            <a:ext cx="4968552" cy="1584176"/>
          </a:xfrm>
          <a:prstGeom prst="roundRect">
            <a:avLst/>
          </a:prstGeom>
          <a:noFill/>
          <a:ln w="12700">
            <a:solidFill>
              <a:schemeClr val="bg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0" rIns="36000" anchor="t" anchorCtr="0"/>
          <a:lstStyle/>
          <a:p>
            <a:pPr>
              <a:defRPr/>
            </a:pPr>
            <a:r>
              <a:rPr lang="ja-JP" altLang="en-US" sz="2800" dirty="0" smtClean="0">
                <a:solidFill>
                  <a:schemeClr val="tx1"/>
                </a:solidFill>
                <a:latin typeface="+mj-ea"/>
                <a:ea typeface="+mj-ea"/>
              </a:rPr>
              <a:t>知って</a:t>
            </a:r>
            <a:endParaRPr lang="ja-JP" altLang="en-US" sz="1400" dirty="0">
              <a:solidFill>
                <a:schemeClr val="tx1"/>
              </a:solidFill>
              <a:latin typeface="+mj-ea"/>
              <a:ea typeface="+mj-ea"/>
            </a:endParaRPr>
          </a:p>
        </p:txBody>
      </p:sp>
      <p:sp>
        <p:nvSpPr>
          <p:cNvPr id="19" name="角丸四角形 18"/>
          <p:cNvSpPr/>
          <p:nvPr/>
        </p:nvSpPr>
        <p:spPr>
          <a:xfrm>
            <a:off x="3059832" y="3861662"/>
            <a:ext cx="4752528" cy="57378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32000" rIns="36000" anchor="ctr"/>
          <a:lstStyle/>
          <a:p>
            <a:pPr algn="ctr">
              <a:defRPr/>
            </a:pPr>
            <a:r>
              <a:rPr lang="ja-JP" altLang="en-US" sz="2400" dirty="0" smtClean="0">
                <a:solidFill>
                  <a:schemeClr val="tx1"/>
                </a:solidFill>
                <a:latin typeface="+mj-ea"/>
                <a:ea typeface="+mj-ea"/>
              </a:rPr>
              <a:t>方法を調べ</a:t>
            </a:r>
            <a:endParaRPr lang="ja-JP" altLang="en-US" sz="2400" dirty="0">
              <a:solidFill>
                <a:schemeClr val="tx1"/>
              </a:solidFill>
              <a:latin typeface="+mj-ea"/>
              <a:ea typeface="+mj-ea"/>
            </a:endParaRPr>
          </a:p>
        </p:txBody>
      </p:sp>
      <p:sp>
        <p:nvSpPr>
          <p:cNvPr id="21" name="角丸四角形 20"/>
          <p:cNvSpPr/>
          <p:nvPr/>
        </p:nvSpPr>
        <p:spPr>
          <a:xfrm>
            <a:off x="3347864" y="4581742"/>
            <a:ext cx="4752528" cy="573782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32000" rIns="36000" anchor="ctr"/>
          <a:lstStyle/>
          <a:p>
            <a:pPr algn="ctr">
              <a:defRPr/>
            </a:pPr>
            <a:r>
              <a:rPr lang="ja-JP" altLang="en-US" sz="2400" dirty="0" smtClean="0">
                <a:solidFill>
                  <a:schemeClr val="tx1"/>
                </a:solidFill>
                <a:latin typeface="+mj-ea"/>
                <a:ea typeface="+mj-ea"/>
              </a:rPr>
              <a:t>買って／行って</a:t>
            </a:r>
            <a:endParaRPr lang="ja-JP" altLang="en-US" sz="2400" dirty="0">
              <a:solidFill>
                <a:schemeClr val="tx1"/>
              </a:solidFill>
              <a:latin typeface="+mj-ea"/>
              <a:ea typeface="+mj-ea"/>
            </a:endParaRPr>
          </a:p>
        </p:txBody>
      </p:sp>
      <p:sp>
        <p:nvSpPr>
          <p:cNvPr id="47" name="角丸四角形 46"/>
          <p:cNvSpPr/>
          <p:nvPr/>
        </p:nvSpPr>
        <p:spPr>
          <a:xfrm>
            <a:off x="2771800" y="3143864"/>
            <a:ext cx="4176464" cy="573782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bg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Ins="36000" anchor="ctr"/>
          <a:lstStyle/>
          <a:p>
            <a:pPr>
              <a:defRPr/>
            </a:pPr>
            <a:r>
              <a:rPr lang="ja-JP" altLang="en-US" sz="2400" dirty="0" smtClean="0">
                <a:solidFill>
                  <a:schemeClr val="tx1"/>
                </a:solidFill>
                <a:latin typeface="+mj-ea"/>
                <a:ea typeface="+mj-ea"/>
              </a:rPr>
              <a:t>選んで</a:t>
            </a:r>
            <a:endParaRPr lang="ja-JP" altLang="en-US" sz="2400" dirty="0">
              <a:solidFill>
                <a:schemeClr val="tx1"/>
              </a:solidFill>
              <a:latin typeface="+mj-ea"/>
              <a:ea typeface="+mj-ea"/>
            </a:endParaRPr>
          </a:p>
        </p:txBody>
      </p:sp>
      <p:sp>
        <p:nvSpPr>
          <p:cNvPr id="25" name="メモ 24"/>
          <p:cNvSpPr/>
          <p:nvPr/>
        </p:nvSpPr>
        <p:spPr bwMode="auto">
          <a:xfrm>
            <a:off x="3635896" y="1988840"/>
            <a:ext cx="1512168" cy="648072"/>
          </a:xfrm>
          <a:prstGeom prst="foldedCorner">
            <a:avLst/>
          </a:prstGeom>
          <a:solidFill>
            <a:srgbClr val="FFFF99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bIns="0" anchor="ctr"/>
          <a:lstStyle/>
          <a:p>
            <a:pPr algn="ctr">
              <a:defRPr/>
            </a:pPr>
            <a:r>
              <a:rPr lang="ja-JP" altLang="en-US" sz="2800" dirty="0" smtClean="0">
                <a:solidFill>
                  <a:schemeClr val="tx1"/>
                </a:solidFill>
              </a:rPr>
              <a:t>お知らせ</a:t>
            </a:r>
            <a:endParaRPr lang="ja-JP" altLang="en-US" sz="2800" dirty="0">
              <a:solidFill>
                <a:schemeClr val="tx1"/>
              </a:solidFill>
            </a:endParaRPr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283796" y="1772816"/>
            <a:ext cx="149912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4625" indent="-174625">
              <a:buFont typeface="Arial" pitchFamily="34" charset="0"/>
              <a:buChar char="•"/>
            </a:pPr>
            <a:r>
              <a:rPr kumimoji="1" lang="ja-JP" alt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ea typeface="+mn-ea"/>
              </a:rPr>
              <a:t>広告</a:t>
            </a:r>
            <a:endParaRPr kumimoji="1" lang="en-US" altLang="ja-JP" sz="2000" dirty="0" smtClean="0">
              <a:solidFill>
                <a:schemeClr val="tx1">
                  <a:lumMod val="50000"/>
                  <a:lumOff val="50000"/>
                </a:schemeClr>
              </a:solidFill>
              <a:latin typeface="+mn-ea"/>
              <a:ea typeface="+mn-ea"/>
            </a:endParaRPr>
          </a:p>
          <a:p>
            <a:pPr marL="174625" indent="-174625">
              <a:buFont typeface="Arial" pitchFamily="34" charset="0"/>
              <a:buChar char="•"/>
            </a:pPr>
            <a:r>
              <a:rPr lang="ja-JP" alt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ea typeface="+mn-ea"/>
              </a:rPr>
              <a:t>検索</a:t>
            </a:r>
            <a:endParaRPr lang="en-US" altLang="ja-JP" sz="2000" dirty="0" smtClean="0">
              <a:solidFill>
                <a:schemeClr val="tx1">
                  <a:lumMod val="50000"/>
                  <a:lumOff val="50000"/>
                </a:schemeClr>
              </a:solidFill>
              <a:latin typeface="+mn-ea"/>
              <a:ea typeface="+mn-ea"/>
            </a:endParaRPr>
          </a:p>
          <a:p>
            <a:pPr marL="174625" indent="-174625">
              <a:buFont typeface="Arial" pitchFamily="34" charset="0"/>
              <a:buChar char="•"/>
            </a:pPr>
            <a:r>
              <a:rPr lang="ja-JP" alt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ea typeface="+mn-ea"/>
              </a:rPr>
              <a:t>提携</a:t>
            </a:r>
            <a:r>
              <a:rPr lang="en-US" altLang="ja-JP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ea typeface="+mn-ea"/>
              </a:rPr>
              <a:t>SHOP</a:t>
            </a:r>
            <a:endParaRPr lang="ja-JP" altLang="en-US" sz="2000" dirty="0" smtClean="0">
              <a:solidFill>
                <a:schemeClr val="tx1">
                  <a:lumMod val="50000"/>
                  <a:lumOff val="50000"/>
                </a:schemeClr>
              </a:solidFill>
              <a:latin typeface="+mn-ea"/>
              <a:ea typeface="+mn-ea"/>
            </a:endParaRPr>
          </a:p>
        </p:txBody>
      </p:sp>
      <p:sp>
        <p:nvSpPr>
          <p:cNvPr id="30" name="メモ 29"/>
          <p:cNvSpPr/>
          <p:nvPr/>
        </p:nvSpPr>
        <p:spPr bwMode="auto">
          <a:xfrm>
            <a:off x="3563888" y="4941168"/>
            <a:ext cx="936104" cy="648072"/>
          </a:xfrm>
          <a:prstGeom prst="foldedCorner">
            <a:avLst/>
          </a:prstGeom>
          <a:solidFill>
            <a:srgbClr val="FFFF99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bIns="0" anchor="ctr"/>
          <a:lstStyle/>
          <a:p>
            <a:pPr algn="ctr">
              <a:defRPr/>
            </a:pPr>
            <a:r>
              <a:rPr lang="ja-JP" altLang="en-US" sz="2800" dirty="0" smtClean="0">
                <a:solidFill>
                  <a:schemeClr val="tx1"/>
                </a:solidFill>
              </a:rPr>
              <a:t>注文</a:t>
            </a:r>
            <a:endParaRPr lang="ja-JP" altLang="en-US" sz="2800" dirty="0">
              <a:solidFill>
                <a:schemeClr val="tx1"/>
              </a:solidFill>
            </a:endParaRPr>
          </a:p>
        </p:txBody>
      </p:sp>
      <p:sp>
        <p:nvSpPr>
          <p:cNvPr id="31" name="メモ 30"/>
          <p:cNvSpPr/>
          <p:nvPr/>
        </p:nvSpPr>
        <p:spPr bwMode="auto">
          <a:xfrm>
            <a:off x="7020272" y="4005064"/>
            <a:ext cx="936104" cy="936104"/>
          </a:xfrm>
          <a:prstGeom prst="foldedCorner">
            <a:avLst/>
          </a:prstGeom>
          <a:solidFill>
            <a:srgbClr val="FFFF99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bIns="0" anchor="ctr"/>
          <a:lstStyle/>
          <a:p>
            <a:pPr algn="ctr">
              <a:defRPr/>
            </a:pPr>
            <a:r>
              <a:rPr lang="ja-JP" altLang="en-US" sz="2800" dirty="0" smtClean="0">
                <a:solidFill>
                  <a:schemeClr val="tx1"/>
                </a:solidFill>
              </a:rPr>
              <a:t>お店検索</a:t>
            </a:r>
            <a:endParaRPr lang="ja-JP" altLang="en-US" sz="2800" dirty="0">
              <a:solidFill>
                <a:schemeClr val="tx1"/>
              </a:solidFill>
            </a:endParaRPr>
          </a:p>
        </p:txBody>
      </p:sp>
      <p:sp>
        <p:nvSpPr>
          <p:cNvPr id="33" name="メモ 32"/>
          <p:cNvSpPr/>
          <p:nvPr/>
        </p:nvSpPr>
        <p:spPr bwMode="auto">
          <a:xfrm>
            <a:off x="4932040" y="2852936"/>
            <a:ext cx="1728192" cy="936104"/>
          </a:xfrm>
          <a:prstGeom prst="foldedCorner">
            <a:avLst/>
          </a:prstGeom>
          <a:solidFill>
            <a:srgbClr val="FFFF99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bIns="0" anchor="ctr"/>
          <a:lstStyle/>
          <a:p>
            <a:pPr algn="ctr">
              <a:defRPr/>
            </a:pPr>
            <a:r>
              <a:rPr lang="ja-JP" altLang="en-US" sz="2800" dirty="0" smtClean="0">
                <a:solidFill>
                  <a:schemeClr val="tx1"/>
                </a:solidFill>
              </a:rPr>
              <a:t>商品</a:t>
            </a:r>
            <a:r>
              <a:rPr lang="en-US" altLang="ja-JP" sz="2800" dirty="0" smtClean="0">
                <a:solidFill>
                  <a:schemeClr val="tx1"/>
                </a:solidFill>
              </a:rPr>
              <a:t/>
            </a:r>
            <a:br>
              <a:rPr lang="en-US" altLang="ja-JP" sz="2800" dirty="0" smtClean="0">
                <a:solidFill>
                  <a:schemeClr val="tx1"/>
                </a:solidFill>
              </a:rPr>
            </a:br>
            <a:r>
              <a:rPr lang="ja-JP" altLang="en-US" sz="2800" dirty="0" smtClean="0">
                <a:solidFill>
                  <a:schemeClr val="tx1"/>
                </a:solidFill>
              </a:rPr>
              <a:t>カタログ</a:t>
            </a:r>
            <a:endParaRPr lang="ja-JP" altLang="en-US" sz="2800" dirty="0">
              <a:solidFill>
                <a:schemeClr val="tx1"/>
              </a:solidFill>
            </a:endParaRPr>
          </a:p>
        </p:txBody>
      </p:sp>
      <p:cxnSp>
        <p:nvCxnSpPr>
          <p:cNvPr id="34" name="直線矢印コネクタ 33"/>
          <p:cNvCxnSpPr/>
          <p:nvPr/>
        </p:nvCxnSpPr>
        <p:spPr>
          <a:xfrm>
            <a:off x="1659161" y="2276872"/>
            <a:ext cx="1976735" cy="1588"/>
          </a:xfrm>
          <a:prstGeom prst="straightConnector1">
            <a:avLst/>
          </a:prstGeom>
          <a:ln w="127000">
            <a:miter lim="800000"/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メモ 31"/>
          <p:cNvSpPr/>
          <p:nvPr/>
        </p:nvSpPr>
        <p:spPr bwMode="auto">
          <a:xfrm>
            <a:off x="2195736" y="1988840"/>
            <a:ext cx="936104" cy="648072"/>
          </a:xfrm>
          <a:prstGeom prst="foldedCorner">
            <a:avLst/>
          </a:prstGeom>
          <a:solidFill>
            <a:srgbClr val="FFFF99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bIns="0" anchor="ctr"/>
          <a:lstStyle/>
          <a:p>
            <a:pPr algn="ctr">
              <a:defRPr/>
            </a:pPr>
            <a:r>
              <a:rPr lang="ja-JP" altLang="en-US" sz="2800" dirty="0" smtClean="0">
                <a:solidFill>
                  <a:schemeClr val="tx1"/>
                </a:solidFill>
              </a:rPr>
              <a:t>特徴</a:t>
            </a:r>
            <a:endParaRPr lang="ja-JP" altLang="en-US" sz="2800" dirty="0">
              <a:solidFill>
                <a:schemeClr val="tx1"/>
              </a:solidFill>
            </a:endParaRPr>
          </a:p>
        </p:txBody>
      </p:sp>
      <p:cxnSp>
        <p:nvCxnSpPr>
          <p:cNvPr id="36" name="直線矢印コネクタ 35"/>
          <p:cNvCxnSpPr>
            <a:stCxn id="25" idx="3"/>
            <a:endCxn id="33" idx="0"/>
          </p:cNvCxnSpPr>
          <p:nvPr/>
        </p:nvCxnSpPr>
        <p:spPr>
          <a:xfrm>
            <a:off x="5148064" y="2312876"/>
            <a:ext cx="648072" cy="540060"/>
          </a:xfrm>
          <a:prstGeom prst="bentConnector2">
            <a:avLst/>
          </a:prstGeom>
          <a:ln w="127000">
            <a:miter lim="800000"/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線矢印コネクタ 35"/>
          <p:cNvCxnSpPr>
            <a:stCxn id="33" idx="3"/>
            <a:endCxn id="31" idx="0"/>
          </p:cNvCxnSpPr>
          <p:nvPr/>
        </p:nvCxnSpPr>
        <p:spPr>
          <a:xfrm>
            <a:off x="6660232" y="3320988"/>
            <a:ext cx="828092" cy="684076"/>
          </a:xfrm>
          <a:prstGeom prst="bentConnector2">
            <a:avLst/>
          </a:prstGeom>
          <a:ln w="127000">
            <a:miter lim="800000"/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矢印コネクタ 35"/>
          <p:cNvCxnSpPr>
            <a:stCxn id="33" idx="1"/>
            <a:endCxn id="30" idx="0"/>
          </p:cNvCxnSpPr>
          <p:nvPr/>
        </p:nvCxnSpPr>
        <p:spPr>
          <a:xfrm rot="10800000" flipV="1">
            <a:off x="4031940" y="3320988"/>
            <a:ext cx="900100" cy="1620180"/>
          </a:xfrm>
          <a:prstGeom prst="bentConnector2">
            <a:avLst/>
          </a:prstGeom>
          <a:ln w="127000">
            <a:miter lim="800000"/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0" name="Picture 2" descr="http://a1.twimg.com/a/1285137161/images/twitter_logo_outlin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60232" y="1700808"/>
            <a:ext cx="1127232" cy="293221"/>
          </a:xfrm>
          <a:prstGeom prst="rect">
            <a:avLst/>
          </a:prstGeom>
          <a:solidFill>
            <a:schemeClr val="bg1"/>
          </a:solidFill>
          <a:extLst/>
        </p:spPr>
      </p:pic>
      <p:sp>
        <p:nvSpPr>
          <p:cNvPr id="66" name="メモ 65"/>
          <p:cNvSpPr/>
          <p:nvPr/>
        </p:nvSpPr>
        <p:spPr bwMode="auto">
          <a:xfrm>
            <a:off x="3347864" y="3789040"/>
            <a:ext cx="1152128" cy="648072"/>
          </a:xfrm>
          <a:prstGeom prst="foldedCorner">
            <a:avLst/>
          </a:prstGeom>
          <a:solidFill>
            <a:srgbClr val="FFFF99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bIns="0" anchor="ctr"/>
          <a:lstStyle/>
          <a:p>
            <a:pPr algn="ctr">
              <a:defRPr/>
            </a:pPr>
            <a:r>
              <a:rPr lang="ja-JP" altLang="en-US" sz="2800" dirty="0" smtClean="0">
                <a:solidFill>
                  <a:schemeClr val="tx1"/>
                </a:solidFill>
              </a:rPr>
              <a:t>買い方</a:t>
            </a:r>
            <a:endParaRPr lang="ja-JP" altLang="en-US" sz="2800" dirty="0">
              <a:solidFill>
                <a:schemeClr val="tx1"/>
              </a:solidFill>
            </a:endParaRPr>
          </a:p>
        </p:txBody>
      </p:sp>
      <p:cxnSp>
        <p:nvCxnSpPr>
          <p:cNvPr id="68" name="直線矢印コネクタ 35"/>
          <p:cNvCxnSpPr>
            <a:stCxn id="22" idx="3"/>
            <a:endCxn id="72" idx="3"/>
          </p:cNvCxnSpPr>
          <p:nvPr/>
        </p:nvCxnSpPr>
        <p:spPr>
          <a:xfrm flipH="1" flipV="1">
            <a:off x="8028384" y="1484784"/>
            <a:ext cx="432048" cy="4463355"/>
          </a:xfrm>
          <a:prstGeom prst="bentConnector3">
            <a:avLst>
              <a:gd name="adj1" fmla="val -52911"/>
            </a:avLst>
          </a:prstGeom>
          <a:ln w="127000">
            <a:miter lim="800000"/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角丸四角形 71"/>
          <p:cNvSpPr/>
          <p:nvPr/>
        </p:nvSpPr>
        <p:spPr>
          <a:xfrm>
            <a:off x="6012160" y="836712"/>
            <a:ext cx="2016224" cy="1296144"/>
          </a:xfrm>
          <a:prstGeom prst="roundRect">
            <a:avLst/>
          </a:prstGeom>
          <a:noFill/>
          <a:ln w="12700">
            <a:solidFill>
              <a:schemeClr val="bg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0" rIns="36000" anchor="t" anchorCtr="0"/>
          <a:lstStyle/>
          <a:p>
            <a:pPr algn="r">
              <a:defRPr/>
            </a:pPr>
            <a:r>
              <a:rPr lang="ja-JP" altLang="en-US" sz="2800" dirty="0" smtClean="0">
                <a:solidFill>
                  <a:schemeClr val="tx1"/>
                </a:solidFill>
                <a:latin typeface="+mj-ea"/>
                <a:ea typeface="+mj-ea"/>
              </a:rPr>
              <a:t>対話し</a:t>
            </a:r>
            <a:endParaRPr lang="ja-JP" altLang="en-US" sz="1400" dirty="0">
              <a:solidFill>
                <a:schemeClr val="tx1"/>
              </a:solidFill>
              <a:latin typeface="+mj-ea"/>
              <a:ea typeface="+mj-ea"/>
            </a:endParaRPr>
          </a:p>
        </p:txBody>
      </p:sp>
      <p:sp>
        <p:nvSpPr>
          <p:cNvPr id="54" name="メモ 53"/>
          <p:cNvSpPr/>
          <p:nvPr/>
        </p:nvSpPr>
        <p:spPr bwMode="auto">
          <a:xfrm>
            <a:off x="5436096" y="1052736"/>
            <a:ext cx="1152128" cy="648072"/>
          </a:xfrm>
          <a:prstGeom prst="foldedCorner">
            <a:avLst/>
          </a:prstGeom>
          <a:solidFill>
            <a:srgbClr val="FFFF99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bIns="0" anchor="ctr"/>
          <a:lstStyle/>
          <a:p>
            <a:pPr algn="ctr">
              <a:defRPr/>
            </a:pPr>
            <a:r>
              <a:rPr lang="ja-JP" altLang="en-US" sz="2800" dirty="0" smtClean="0">
                <a:solidFill>
                  <a:schemeClr val="tx1"/>
                </a:solidFill>
              </a:rPr>
              <a:t>ブログ</a:t>
            </a:r>
            <a:endParaRPr lang="ja-JP" altLang="en-US" sz="2800" dirty="0">
              <a:solidFill>
                <a:schemeClr val="tx1"/>
              </a:solidFill>
            </a:endParaRPr>
          </a:p>
        </p:txBody>
      </p:sp>
      <p:cxnSp>
        <p:nvCxnSpPr>
          <p:cNvPr id="76" name="直線矢印コネクタ 35"/>
          <p:cNvCxnSpPr>
            <a:stCxn id="54" idx="1"/>
            <a:endCxn id="25" idx="0"/>
          </p:cNvCxnSpPr>
          <p:nvPr/>
        </p:nvCxnSpPr>
        <p:spPr>
          <a:xfrm rot="10800000" flipV="1">
            <a:off x="4391980" y="1376772"/>
            <a:ext cx="1044116" cy="612068"/>
          </a:xfrm>
          <a:prstGeom prst="bentConnector2">
            <a:avLst/>
          </a:prstGeom>
          <a:ln w="127000">
            <a:miter lim="800000"/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9" name="図 48" descr="1288771919_mail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73412" y="1709642"/>
            <a:ext cx="568818" cy="568818"/>
          </a:xfrm>
          <a:prstGeom prst="rect">
            <a:avLst/>
          </a:prstGeom>
        </p:spPr>
      </p:pic>
      <p:cxnSp>
        <p:nvCxnSpPr>
          <p:cNvPr id="82" name="直線矢印コネクタ 35"/>
          <p:cNvCxnSpPr>
            <a:stCxn id="25" idx="3"/>
            <a:endCxn id="31" idx="0"/>
          </p:cNvCxnSpPr>
          <p:nvPr/>
        </p:nvCxnSpPr>
        <p:spPr>
          <a:xfrm>
            <a:off x="5148064" y="2312876"/>
            <a:ext cx="2340260" cy="1692188"/>
          </a:xfrm>
          <a:prstGeom prst="bentConnector2">
            <a:avLst/>
          </a:prstGeom>
          <a:ln w="28575"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6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00192" y="692696"/>
            <a:ext cx="504970" cy="504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9" name="直線矢印コネクタ 35"/>
          <p:cNvCxnSpPr>
            <a:stCxn id="50" idx="0"/>
            <a:endCxn id="54" idx="3"/>
          </p:cNvCxnSpPr>
          <p:nvPr/>
        </p:nvCxnSpPr>
        <p:spPr>
          <a:xfrm rot="16200000" flipV="1">
            <a:off x="6744018" y="1220978"/>
            <a:ext cx="324036" cy="635624"/>
          </a:xfrm>
          <a:prstGeom prst="bentConnector2">
            <a:avLst/>
          </a:prstGeom>
          <a:ln w="38100">
            <a:miter lim="800000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正方形/長方形 28"/>
          <p:cNvSpPr/>
          <p:nvPr/>
        </p:nvSpPr>
        <p:spPr>
          <a:xfrm>
            <a:off x="395536" y="620688"/>
            <a:ext cx="576064" cy="792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255548943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角丸四角形 21"/>
          <p:cNvSpPr/>
          <p:nvPr/>
        </p:nvSpPr>
        <p:spPr>
          <a:xfrm>
            <a:off x="3563888" y="5661248"/>
            <a:ext cx="4896544" cy="573782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anchor="ctr"/>
          <a:lstStyle/>
          <a:p>
            <a:pPr algn="ctr">
              <a:defRPr/>
            </a:pPr>
            <a:r>
              <a:rPr lang="ja-JP" altLang="en-US" sz="2400" dirty="0" smtClean="0">
                <a:solidFill>
                  <a:schemeClr val="bg1"/>
                </a:solidFill>
                <a:latin typeface="+mj-ea"/>
                <a:ea typeface="+mj-ea"/>
              </a:rPr>
              <a:t>　　　　飲む。</a:t>
            </a:r>
            <a:endParaRPr lang="ja-JP" altLang="en-US" sz="24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64" name="角丸四角形 63"/>
          <p:cNvSpPr/>
          <p:nvPr/>
        </p:nvSpPr>
        <p:spPr>
          <a:xfrm>
            <a:off x="1979712" y="1412776"/>
            <a:ext cx="4968552" cy="1584176"/>
          </a:xfrm>
          <a:prstGeom prst="roundRect">
            <a:avLst/>
          </a:prstGeom>
          <a:noFill/>
          <a:ln w="12700">
            <a:solidFill>
              <a:schemeClr val="bg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0" rIns="36000" anchor="t" anchorCtr="0"/>
          <a:lstStyle/>
          <a:p>
            <a:pPr>
              <a:defRPr/>
            </a:pPr>
            <a:r>
              <a:rPr lang="ja-JP" altLang="en-US" sz="2800" dirty="0" smtClean="0">
                <a:solidFill>
                  <a:schemeClr val="tx1"/>
                </a:solidFill>
                <a:latin typeface="+mj-ea"/>
                <a:ea typeface="+mj-ea"/>
              </a:rPr>
              <a:t>知って</a:t>
            </a:r>
            <a:endParaRPr lang="ja-JP" altLang="en-US" sz="1400" dirty="0">
              <a:solidFill>
                <a:schemeClr val="tx1"/>
              </a:solidFill>
              <a:latin typeface="+mj-ea"/>
              <a:ea typeface="+mj-ea"/>
            </a:endParaRPr>
          </a:p>
        </p:txBody>
      </p:sp>
      <p:sp>
        <p:nvSpPr>
          <p:cNvPr id="19" name="角丸四角形 18"/>
          <p:cNvSpPr/>
          <p:nvPr/>
        </p:nvSpPr>
        <p:spPr>
          <a:xfrm>
            <a:off x="3059832" y="3861662"/>
            <a:ext cx="4752528" cy="57378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32000" rIns="36000" anchor="ctr"/>
          <a:lstStyle/>
          <a:p>
            <a:pPr algn="ctr">
              <a:defRPr/>
            </a:pPr>
            <a:r>
              <a:rPr lang="ja-JP" altLang="en-US" sz="2400" dirty="0" smtClean="0">
                <a:solidFill>
                  <a:schemeClr val="tx1"/>
                </a:solidFill>
                <a:latin typeface="+mj-ea"/>
                <a:ea typeface="+mj-ea"/>
              </a:rPr>
              <a:t>方法を調べ</a:t>
            </a:r>
            <a:endParaRPr lang="ja-JP" altLang="en-US" sz="2400" dirty="0">
              <a:solidFill>
                <a:schemeClr val="tx1"/>
              </a:solidFill>
              <a:latin typeface="+mj-ea"/>
              <a:ea typeface="+mj-ea"/>
            </a:endParaRPr>
          </a:p>
        </p:txBody>
      </p:sp>
      <p:sp>
        <p:nvSpPr>
          <p:cNvPr id="21" name="角丸四角形 20"/>
          <p:cNvSpPr/>
          <p:nvPr/>
        </p:nvSpPr>
        <p:spPr>
          <a:xfrm>
            <a:off x="3347864" y="4581742"/>
            <a:ext cx="4752528" cy="573782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32000" rIns="36000" anchor="ctr"/>
          <a:lstStyle/>
          <a:p>
            <a:pPr algn="ctr">
              <a:defRPr/>
            </a:pPr>
            <a:r>
              <a:rPr lang="ja-JP" altLang="en-US" sz="2400" dirty="0" smtClean="0">
                <a:solidFill>
                  <a:schemeClr val="tx1"/>
                </a:solidFill>
                <a:latin typeface="+mj-ea"/>
                <a:ea typeface="+mj-ea"/>
              </a:rPr>
              <a:t>買って／行って</a:t>
            </a:r>
            <a:endParaRPr lang="ja-JP" altLang="en-US" sz="2400" dirty="0">
              <a:solidFill>
                <a:schemeClr val="tx1"/>
              </a:solidFill>
              <a:latin typeface="+mj-ea"/>
              <a:ea typeface="+mj-ea"/>
            </a:endParaRPr>
          </a:p>
        </p:txBody>
      </p:sp>
      <p:sp>
        <p:nvSpPr>
          <p:cNvPr id="47" name="角丸四角形 46"/>
          <p:cNvSpPr/>
          <p:nvPr/>
        </p:nvSpPr>
        <p:spPr>
          <a:xfrm>
            <a:off x="2771800" y="3143864"/>
            <a:ext cx="4176464" cy="573782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bg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Ins="36000" anchor="ctr"/>
          <a:lstStyle/>
          <a:p>
            <a:pPr>
              <a:defRPr/>
            </a:pPr>
            <a:r>
              <a:rPr lang="ja-JP" altLang="en-US" sz="2400" dirty="0" smtClean="0">
                <a:solidFill>
                  <a:schemeClr val="tx1"/>
                </a:solidFill>
                <a:latin typeface="+mj-ea"/>
                <a:ea typeface="+mj-ea"/>
              </a:rPr>
              <a:t>選んで</a:t>
            </a:r>
            <a:endParaRPr lang="ja-JP" altLang="en-US" sz="2400" dirty="0">
              <a:solidFill>
                <a:schemeClr val="tx1"/>
              </a:solidFill>
              <a:latin typeface="+mj-ea"/>
              <a:ea typeface="+mj-ea"/>
            </a:endParaRPr>
          </a:p>
        </p:txBody>
      </p:sp>
      <p:sp>
        <p:nvSpPr>
          <p:cNvPr id="25" name="メモ 24"/>
          <p:cNvSpPr/>
          <p:nvPr/>
        </p:nvSpPr>
        <p:spPr bwMode="auto">
          <a:xfrm>
            <a:off x="3635896" y="1988840"/>
            <a:ext cx="1512168" cy="648072"/>
          </a:xfrm>
          <a:prstGeom prst="foldedCorner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bIns="0" anchor="ctr"/>
          <a:lstStyle/>
          <a:p>
            <a:pPr algn="ctr">
              <a:defRPr/>
            </a:pPr>
            <a:r>
              <a:rPr lang="ja-JP" altLang="en-US" sz="2800" dirty="0" smtClean="0">
                <a:solidFill>
                  <a:schemeClr val="bg2"/>
                </a:solidFill>
              </a:rPr>
              <a:t>お知らせ</a:t>
            </a:r>
            <a:endParaRPr lang="ja-JP" altLang="en-US" sz="2800" dirty="0">
              <a:solidFill>
                <a:schemeClr val="bg2"/>
              </a:solidFill>
            </a:endParaRPr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283796" y="1772816"/>
            <a:ext cx="147989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4625" indent="-174625">
              <a:buFont typeface="Arial" pitchFamily="34" charset="0"/>
              <a:buChar char="•"/>
            </a:pPr>
            <a:r>
              <a:rPr kumimoji="1" lang="ja-JP" alt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ea typeface="+mn-ea"/>
              </a:rPr>
              <a:t>広告</a:t>
            </a:r>
            <a:endParaRPr kumimoji="1" lang="en-US" altLang="ja-JP" sz="2000" dirty="0" smtClean="0">
              <a:solidFill>
                <a:schemeClr val="tx1">
                  <a:lumMod val="50000"/>
                  <a:lumOff val="50000"/>
                </a:schemeClr>
              </a:solidFill>
              <a:latin typeface="+mn-ea"/>
              <a:ea typeface="+mn-ea"/>
            </a:endParaRPr>
          </a:p>
          <a:p>
            <a:pPr marL="174625" indent="-174625">
              <a:buFont typeface="Arial" pitchFamily="34" charset="0"/>
              <a:buChar char="•"/>
            </a:pPr>
            <a:r>
              <a:rPr lang="ja-JP" alt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ea typeface="+mn-ea"/>
              </a:rPr>
              <a:t>検索</a:t>
            </a:r>
            <a:endParaRPr lang="en-US" altLang="ja-JP" sz="2000" dirty="0" smtClean="0">
              <a:solidFill>
                <a:schemeClr val="tx1">
                  <a:lumMod val="50000"/>
                  <a:lumOff val="50000"/>
                </a:schemeClr>
              </a:solidFill>
              <a:latin typeface="+mn-ea"/>
              <a:ea typeface="+mn-ea"/>
            </a:endParaRPr>
          </a:p>
          <a:p>
            <a:pPr marL="174625" indent="-174625">
              <a:buFont typeface="Arial" pitchFamily="34" charset="0"/>
              <a:buChar char="•"/>
            </a:pPr>
            <a:r>
              <a:rPr lang="ja-JP" alt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ea typeface="+mn-ea"/>
              </a:rPr>
              <a:t>他の</a:t>
            </a:r>
            <a:r>
              <a:rPr lang="en-US" altLang="ja-JP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ea typeface="+mn-ea"/>
              </a:rPr>
              <a:t>SHOP</a:t>
            </a:r>
            <a:endParaRPr lang="ja-JP" altLang="en-US" sz="2000" dirty="0" smtClean="0">
              <a:solidFill>
                <a:schemeClr val="tx1">
                  <a:lumMod val="50000"/>
                  <a:lumOff val="50000"/>
                </a:schemeClr>
              </a:solidFill>
              <a:latin typeface="+mn-ea"/>
              <a:ea typeface="+mn-ea"/>
            </a:endParaRPr>
          </a:p>
        </p:txBody>
      </p:sp>
      <p:sp>
        <p:nvSpPr>
          <p:cNvPr id="30" name="メモ 29"/>
          <p:cNvSpPr/>
          <p:nvPr/>
        </p:nvSpPr>
        <p:spPr bwMode="auto">
          <a:xfrm>
            <a:off x="3563888" y="4941168"/>
            <a:ext cx="936104" cy="648072"/>
          </a:xfrm>
          <a:prstGeom prst="foldedCorner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bIns="0" anchor="ctr"/>
          <a:lstStyle/>
          <a:p>
            <a:pPr algn="ctr">
              <a:defRPr/>
            </a:pPr>
            <a:r>
              <a:rPr lang="ja-JP" altLang="en-US" sz="2800" dirty="0" smtClean="0">
                <a:solidFill>
                  <a:schemeClr val="bg2"/>
                </a:solidFill>
              </a:rPr>
              <a:t>注文</a:t>
            </a:r>
            <a:endParaRPr lang="ja-JP" altLang="en-US" sz="2800" dirty="0">
              <a:solidFill>
                <a:schemeClr val="bg2"/>
              </a:solidFill>
            </a:endParaRPr>
          </a:p>
        </p:txBody>
      </p:sp>
      <p:sp>
        <p:nvSpPr>
          <p:cNvPr id="31" name="メモ 30"/>
          <p:cNvSpPr/>
          <p:nvPr/>
        </p:nvSpPr>
        <p:spPr bwMode="auto">
          <a:xfrm>
            <a:off x="7020272" y="4005064"/>
            <a:ext cx="936104" cy="936104"/>
          </a:xfrm>
          <a:prstGeom prst="foldedCorner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bIns="0" anchor="ctr"/>
          <a:lstStyle/>
          <a:p>
            <a:pPr algn="ctr">
              <a:defRPr/>
            </a:pPr>
            <a:r>
              <a:rPr lang="ja-JP" altLang="en-US" sz="2800" dirty="0" smtClean="0">
                <a:solidFill>
                  <a:schemeClr val="bg2"/>
                </a:solidFill>
              </a:rPr>
              <a:t>お店検索</a:t>
            </a:r>
            <a:endParaRPr lang="ja-JP" altLang="en-US" sz="2800" dirty="0">
              <a:solidFill>
                <a:schemeClr val="bg2"/>
              </a:solidFill>
            </a:endParaRPr>
          </a:p>
        </p:txBody>
      </p:sp>
      <p:sp>
        <p:nvSpPr>
          <p:cNvPr id="33" name="メモ 32"/>
          <p:cNvSpPr/>
          <p:nvPr/>
        </p:nvSpPr>
        <p:spPr bwMode="auto">
          <a:xfrm>
            <a:off x="4932040" y="2852936"/>
            <a:ext cx="1728192" cy="936104"/>
          </a:xfrm>
          <a:prstGeom prst="foldedCorner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bIns="0" anchor="ctr"/>
          <a:lstStyle/>
          <a:p>
            <a:pPr algn="ctr">
              <a:defRPr/>
            </a:pPr>
            <a:r>
              <a:rPr lang="ja-JP" altLang="en-US" sz="2800" dirty="0" smtClean="0">
                <a:solidFill>
                  <a:schemeClr val="bg2"/>
                </a:solidFill>
              </a:rPr>
              <a:t>商品・</a:t>
            </a:r>
            <a:r>
              <a:rPr lang="en-US" altLang="ja-JP" sz="2800" dirty="0" smtClean="0">
                <a:solidFill>
                  <a:schemeClr val="bg2"/>
                </a:solidFill>
              </a:rPr>
              <a:t/>
            </a:r>
            <a:br>
              <a:rPr lang="en-US" altLang="ja-JP" sz="2800" dirty="0" smtClean="0">
                <a:solidFill>
                  <a:schemeClr val="bg2"/>
                </a:solidFill>
              </a:rPr>
            </a:br>
            <a:r>
              <a:rPr lang="ja-JP" altLang="en-US" sz="2800" dirty="0" smtClean="0">
                <a:solidFill>
                  <a:schemeClr val="bg2"/>
                </a:solidFill>
              </a:rPr>
              <a:t>カタログ</a:t>
            </a:r>
            <a:endParaRPr lang="ja-JP" altLang="en-US" sz="2800" dirty="0">
              <a:solidFill>
                <a:schemeClr val="bg2"/>
              </a:solidFill>
            </a:endParaRPr>
          </a:p>
        </p:txBody>
      </p:sp>
      <p:cxnSp>
        <p:nvCxnSpPr>
          <p:cNvPr id="34" name="直線矢印コネクタ 33"/>
          <p:cNvCxnSpPr/>
          <p:nvPr/>
        </p:nvCxnSpPr>
        <p:spPr>
          <a:xfrm>
            <a:off x="1659161" y="2276872"/>
            <a:ext cx="1976735" cy="1588"/>
          </a:xfrm>
          <a:prstGeom prst="straightConnector1">
            <a:avLst/>
          </a:prstGeom>
          <a:ln w="127000">
            <a:miter lim="800000"/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メモ 31"/>
          <p:cNvSpPr/>
          <p:nvPr/>
        </p:nvSpPr>
        <p:spPr bwMode="auto">
          <a:xfrm>
            <a:off x="2195736" y="1988840"/>
            <a:ext cx="936104" cy="648072"/>
          </a:xfrm>
          <a:prstGeom prst="foldedCorner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bIns="0" anchor="ctr"/>
          <a:lstStyle/>
          <a:p>
            <a:pPr algn="ctr">
              <a:defRPr/>
            </a:pPr>
            <a:r>
              <a:rPr lang="ja-JP" altLang="en-US" sz="2800" dirty="0" smtClean="0">
                <a:solidFill>
                  <a:schemeClr val="bg2"/>
                </a:solidFill>
              </a:rPr>
              <a:t>特徴</a:t>
            </a:r>
            <a:endParaRPr lang="ja-JP" altLang="en-US" sz="2800" dirty="0">
              <a:solidFill>
                <a:schemeClr val="bg2"/>
              </a:solidFill>
            </a:endParaRPr>
          </a:p>
        </p:txBody>
      </p:sp>
      <p:cxnSp>
        <p:nvCxnSpPr>
          <p:cNvPr id="36" name="直線矢印コネクタ 35"/>
          <p:cNvCxnSpPr>
            <a:stCxn id="25" idx="3"/>
            <a:endCxn id="33" idx="0"/>
          </p:cNvCxnSpPr>
          <p:nvPr/>
        </p:nvCxnSpPr>
        <p:spPr>
          <a:xfrm>
            <a:off x="5148064" y="2312876"/>
            <a:ext cx="648072" cy="540060"/>
          </a:xfrm>
          <a:prstGeom prst="bentConnector2">
            <a:avLst/>
          </a:prstGeom>
          <a:ln w="127000">
            <a:miter lim="800000"/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線矢印コネクタ 35"/>
          <p:cNvCxnSpPr>
            <a:stCxn id="33" idx="3"/>
            <a:endCxn id="31" idx="0"/>
          </p:cNvCxnSpPr>
          <p:nvPr/>
        </p:nvCxnSpPr>
        <p:spPr>
          <a:xfrm>
            <a:off x="6660232" y="3320988"/>
            <a:ext cx="828092" cy="684076"/>
          </a:xfrm>
          <a:prstGeom prst="bentConnector2">
            <a:avLst/>
          </a:prstGeom>
          <a:ln w="127000">
            <a:miter lim="800000"/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矢印コネクタ 35"/>
          <p:cNvCxnSpPr>
            <a:stCxn id="33" idx="1"/>
            <a:endCxn id="30" idx="0"/>
          </p:cNvCxnSpPr>
          <p:nvPr/>
        </p:nvCxnSpPr>
        <p:spPr>
          <a:xfrm rot="10800000" flipV="1">
            <a:off x="4031940" y="3320988"/>
            <a:ext cx="900100" cy="1620180"/>
          </a:xfrm>
          <a:prstGeom prst="bentConnector2">
            <a:avLst/>
          </a:prstGeom>
          <a:ln w="127000">
            <a:miter lim="800000"/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0" name="Picture 2" descr="http://a1.twimg.com/a/1285137161/images/twitter_logo_outlin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60232" y="1700808"/>
            <a:ext cx="1127232" cy="293221"/>
          </a:xfrm>
          <a:prstGeom prst="rect">
            <a:avLst/>
          </a:prstGeom>
          <a:solidFill>
            <a:schemeClr val="bg1"/>
          </a:solidFill>
          <a:extLst/>
        </p:spPr>
      </p:pic>
      <p:sp>
        <p:nvSpPr>
          <p:cNvPr id="66" name="メモ 65"/>
          <p:cNvSpPr/>
          <p:nvPr/>
        </p:nvSpPr>
        <p:spPr bwMode="auto">
          <a:xfrm>
            <a:off x="3347864" y="3789040"/>
            <a:ext cx="1152128" cy="648072"/>
          </a:xfrm>
          <a:prstGeom prst="foldedCorner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bIns="0" anchor="ctr"/>
          <a:lstStyle/>
          <a:p>
            <a:pPr algn="ctr">
              <a:defRPr/>
            </a:pPr>
            <a:r>
              <a:rPr lang="ja-JP" altLang="en-US" sz="2800" dirty="0" smtClean="0">
                <a:solidFill>
                  <a:schemeClr val="bg2"/>
                </a:solidFill>
              </a:rPr>
              <a:t>買い方</a:t>
            </a:r>
            <a:endParaRPr lang="ja-JP" altLang="en-US" sz="2800" dirty="0">
              <a:solidFill>
                <a:schemeClr val="bg2"/>
              </a:solidFill>
            </a:endParaRPr>
          </a:p>
        </p:txBody>
      </p:sp>
      <p:cxnSp>
        <p:nvCxnSpPr>
          <p:cNvPr id="68" name="直線矢印コネクタ 35"/>
          <p:cNvCxnSpPr>
            <a:stCxn id="22" idx="3"/>
            <a:endCxn id="72" idx="3"/>
          </p:cNvCxnSpPr>
          <p:nvPr/>
        </p:nvCxnSpPr>
        <p:spPr>
          <a:xfrm flipH="1" flipV="1">
            <a:off x="8028384" y="1484784"/>
            <a:ext cx="432048" cy="4463355"/>
          </a:xfrm>
          <a:prstGeom prst="bentConnector3">
            <a:avLst>
              <a:gd name="adj1" fmla="val -52911"/>
            </a:avLst>
          </a:prstGeom>
          <a:ln w="127000">
            <a:miter lim="800000"/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角丸四角形 71"/>
          <p:cNvSpPr/>
          <p:nvPr/>
        </p:nvSpPr>
        <p:spPr>
          <a:xfrm>
            <a:off x="6012160" y="836712"/>
            <a:ext cx="2016224" cy="1296144"/>
          </a:xfrm>
          <a:prstGeom prst="roundRect">
            <a:avLst/>
          </a:prstGeom>
          <a:noFill/>
          <a:ln w="12700">
            <a:solidFill>
              <a:schemeClr val="bg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0" rIns="36000" anchor="t" anchorCtr="0"/>
          <a:lstStyle/>
          <a:p>
            <a:pPr algn="r">
              <a:defRPr/>
            </a:pPr>
            <a:r>
              <a:rPr lang="ja-JP" altLang="en-US" sz="2800" dirty="0" smtClean="0">
                <a:solidFill>
                  <a:schemeClr val="tx1"/>
                </a:solidFill>
                <a:latin typeface="+mj-ea"/>
                <a:ea typeface="+mj-ea"/>
              </a:rPr>
              <a:t>対話</a:t>
            </a:r>
            <a:endParaRPr lang="ja-JP" altLang="en-US" sz="1400" dirty="0">
              <a:solidFill>
                <a:schemeClr val="tx1"/>
              </a:solidFill>
              <a:latin typeface="+mj-ea"/>
              <a:ea typeface="+mj-ea"/>
            </a:endParaRPr>
          </a:p>
        </p:txBody>
      </p:sp>
      <p:sp>
        <p:nvSpPr>
          <p:cNvPr id="54" name="メモ 53"/>
          <p:cNvSpPr/>
          <p:nvPr/>
        </p:nvSpPr>
        <p:spPr bwMode="auto">
          <a:xfrm>
            <a:off x="5436096" y="1052736"/>
            <a:ext cx="1152128" cy="648072"/>
          </a:xfrm>
          <a:prstGeom prst="foldedCorner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bIns="0" anchor="ctr"/>
          <a:lstStyle/>
          <a:p>
            <a:pPr algn="ctr">
              <a:defRPr/>
            </a:pPr>
            <a:r>
              <a:rPr lang="ja-JP" altLang="en-US" sz="2800" dirty="0" smtClean="0">
                <a:solidFill>
                  <a:schemeClr val="bg2"/>
                </a:solidFill>
              </a:rPr>
              <a:t>ブログ</a:t>
            </a:r>
            <a:endParaRPr lang="ja-JP" altLang="en-US" sz="2800" dirty="0">
              <a:solidFill>
                <a:schemeClr val="bg2"/>
              </a:solidFill>
            </a:endParaRPr>
          </a:p>
        </p:txBody>
      </p:sp>
      <p:cxnSp>
        <p:nvCxnSpPr>
          <p:cNvPr id="76" name="直線矢印コネクタ 35"/>
          <p:cNvCxnSpPr>
            <a:stCxn id="54" idx="1"/>
            <a:endCxn id="25" idx="0"/>
          </p:cNvCxnSpPr>
          <p:nvPr/>
        </p:nvCxnSpPr>
        <p:spPr>
          <a:xfrm rot="10800000" flipV="1">
            <a:off x="4391980" y="1376772"/>
            <a:ext cx="1044116" cy="612068"/>
          </a:xfrm>
          <a:prstGeom prst="bentConnector2">
            <a:avLst/>
          </a:prstGeom>
          <a:ln w="127000">
            <a:miter lim="800000"/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9" name="図 48" descr="1288771919_mail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4048" y="620688"/>
            <a:ext cx="648072" cy="648072"/>
          </a:xfrm>
          <a:prstGeom prst="rect">
            <a:avLst/>
          </a:prstGeom>
        </p:spPr>
      </p:pic>
      <p:cxnSp>
        <p:nvCxnSpPr>
          <p:cNvPr id="82" name="直線矢印コネクタ 35"/>
          <p:cNvCxnSpPr>
            <a:stCxn id="25" idx="3"/>
            <a:endCxn id="31" idx="0"/>
          </p:cNvCxnSpPr>
          <p:nvPr/>
        </p:nvCxnSpPr>
        <p:spPr>
          <a:xfrm>
            <a:off x="5148064" y="2312876"/>
            <a:ext cx="2340260" cy="1692188"/>
          </a:xfrm>
          <a:prstGeom prst="bentConnector2">
            <a:avLst/>
          </a:prstGeom>
          <a:ln w="28575"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6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00192" y="692696"/>
            <a:ext cx="504970" cy="504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9" name="直線矢印コネクタ 35"/>
          <p:cNvCxnSpPr>
            <a:stCxn id="50" idx="0"/>
            <a:endCxn id="54" idx="3"/>
          </p:cNvCxnSpPr>
          <p:nvPr/>
        </p:nvCxnSpPr>
        <p:spPr>
          <a:xfrm rot="16200000" flipV="1">
            <a:off x="6744018" y="1220978"/>
            <a:ext cx="324036" cy="635624"/>
          </a:xfrm>
          <a:prstGeom prst="bentConnector2">
            <a:avLst/>
          </a:prstGeom>
          <a:ln w="38100">
            <a:miter lim="800000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 Box 5"/>
          <p:cNvSpPr txBox="1">
            <a:spLocks noChangeArrowheads="1"/>
          </p:cNvSpPr>
          <p:nvPr/>
        </p:nvSpPr>
        <p:spPr bwMode="auto">
          <a:xfrm>
            <a:off x="594417" y="1907192"/>
            <a:ext cx="1521919" cy="811367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144000" tIns="36000" rIns="144000" bIns="36000">
            <a:spAutoFit/>
          </a:bodyPr>
          <a:lstStyle/>
          <a:p>
            <a:pPr eaLnBrk="0" hangingPunct="0">
              <a:spcBef>
                <a:spcPct val="50000"/>
              </a:spcBef>
              <a:buSzPct val="75000"/>
              <a:defRPr/>
            </a:pPr>
            <a:r>
              <a:rPr lang="ja-JP" altLang="en-US" sz="2400" dirty="0" smtClean="0">
                <a:latin typeface="+mn-ea"/>
                <a:ea typeface="+mn-ea"/>
              </a:rPr>
              <a:t>新規</a:t>
            </a:r>
            <a:r>
              <a:rPr lang="en-US" altLang="ja-JP" sz="2400" dirty="0" smtClean="0">
                <a:latin typeface="+mn-ea"/>
                <a:ea typeface="+mn-ea"/>
              </a:rPr>
              <a:t/>
            </a:r>
            <a:br>
              <a:rPr lang="en-US" altLang="ja-JP" sz="2400" dirty="0" smtClean="0">
                <a:latin typeface="+mn-ea"/>
                <a:ea typeface="+mn-ea"/>
              </a:rPr>
            </a:br>
            <a:r>
              <a:rPr lang="ja-JP" altLang="en-US" sz="2400" dirty="0" smtClean="0">
                <a:latin typeface="+mn-ea"/>
                <a:ea typeface="+mn-ea"/>
              </a:rPr>
              <a:t>訪問者数</a:t>
            </a:r>
            <a:endParaRPr lang="ja-JP" altLang="en-US" sz="2400" dirty="0">
              <a:latin typeface="+mn-ea"/>
              <a:ea typeface="+mn-ea"/>
            </a:endParaRPr>
          </a:p>
        </p:txBody>
      </p:sp>
      <p:sp>
        <p:nvSpPr>
          <p:cNvPr id="35" name="Text Box 5"/>
          <p:cNvSpPr txBox="1">
            <a:spLocks noChangeArrowheads="1"/>
          </p:cNvSpPr>
          <p:nvPr/>
        </p:nvSpPr>
        <p:spPr bwMode="auto">
          <a:xfrm>
            <a:off x="4387104" y="5320878"/>
            <a:ext cx="1521919" cy="811367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144000" tIns="36000" rIns="144000" bIns="36000">
            <a:spAutoFit/>
          </a:bodyPr>
          <a:lstStyle/>
          <a:p>
            <a:pPr eaLnBrk="0" hangingPunct="0">
              <a:spcBef>
                <a:spcPct val="50000"/>
              </a:spcBef>
              <a:buSzPct val="75000"/>
              <a:defRPr/>
            </a:pPr>
            <a:r>
              <a:rPr lang="ja-JP" altLang="en-US" sz="2400" dirty="0" smtClean="0">
                <a:latin typeface="+mn-ea"/>
                <a:ea typeface="+mn-ea"/>
              </a:rPr>
              <a:t>リピート</a:t>
            </a:r>
            <a:r>
              <a:rPr lang="en-US" altLang="ja-JP" sz="2400" dirty="0" smtClean="0">
                <a:latin typeface="+mn-ea"/>
                <a:ea typeface="+mn-ea"/>
              </a:rPr>
              <a:t/>
            </a:r>
            <a:br>
              <a:rPr lang="en-US" altLang="ja-JP" sz="2400" dirty="0" smtClean="0">
                <a:latin typeface="+mn-ea"/>
                <a:ea typeface="+mn-ea"/>
              </a:rPr>
            </a:br>
            <a:r>
              <a:rPr lang="ja-JP" altLang="en-US" sz="2400" dirty="0" smtClean="0">
                <a:latin typeface="+mn-ea"/>
                <a:ea typeface="+mn-ea"/>
              </a:rPr>
              <a:t>購入者数</a:t>
            </a:r>
            <a:endParaRPr lang="ja-JP" altLang="en-US" sz="2400" dirty="0">
              <a:latin typeface="+mn-ea"/>
              <a:ea typeface="+mn-ea"/>
            </a:endParaRPr>
          </a:p>
        </p:txBody>
      </p:sp>
      <p:sp>
        <p:nvSpPr>
          <p:cNvPr id="37" name="Text Box 5"/>
          <p:cNvSpPr txBox="1">
            <a:spLocks noChangeArrowheads="1"/>
          </p:cNvSpPr>
          <p:nvPr/>
        </p:nvSpPr>
        <p:spPr bwMode="auto">
          <a:xfrm>
            <a:off x="6094162" y="2420888"/>
            <a:ext cx="1214142" cy="811367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144000" tIns="36000" rIns="144000" bIns="36000">
            <a:spAutoFit/>
          </a:bodyPr>
          <a:lstStyle/>
          <a:p>
            <a:pPr eaLnBrk="0" hangingPunct="0">
              <a:spcBef>
                <a:spcPct val="50000"/>
              </a:spcBef>
              <a:buSzPct val="75000"/>
              <a:defRPr/>
            </a:pPr>
            <a:r>
              <a:rPr lang="ja-JP" altLang="en-US" sz="2400" dirty="0" smtClean="0">
                <a:latin typeface="+mn-ea"/>
                <a:ea typeface="+mn-ea"/>
              </a:rPr>
              <a:t>閲覧</a:t>
            </a:r>
            <a:r>
              <a:rPr lang="en-US" altLang="ja-JP" sz="2400" dirty="0" smtClean="0">
                <a:latin typeface="+mn-ea"/>
                <a:ea typeface="+mn-ea"/>
              </a:rPr>
              <a:t/>
            </a:r>
            <a:br>
              <a:rPr lang="en-US" altLang="ja-JP" sz="2400" dirty="0" smtClean="0">
                <a:latin typeface="+mn-ea"/>
                <a:ea typeface="+mn-ea"/>
              </a:rPr>
            </a:br>
            <a:r>
              <a:rPr lang="ja-JP" altLang="en-US" sz="2400" dirty="0" smtClean="0">
                <a:latin typeface="+mn-ea"/>
                <a:ea typeface="+mn-ea"/>
              </a:rPr>
              <a:t>商品数</a:t>
            </a:r>
            <a:endParaRPr lang="ja-JP" altLang="en-US" sz="2400" dirty="0">
              <a:latin typeface="+mn-ea"/>
              <a:ea typeface="+mn-ea"/>
            </a:endParaRPr>
          </a:p>
        </p:txBody>
      </p:sp>
      <p:sp>
        <p:nvSpPr>
          <p:cNvPr id="38" name="Text Box 5"/>
          <p:cNvSpPr txBox="1">
            <a:spLocks noChangeArrowheads="1"/>
          </p:cNvSpPr>
          <p:nvPr/>
        </p:nvSpPr>
        <p:spPr bwMode="auto">
          <a:xfrm>
            <a:off x="6622822" y="3599380"/>
            <a:ext cx="1837610" cy="811367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72000" tIns="36000" rIns="0" bIns="36000">
            <a:spAutoFit/>
          </a:bodyPr>
          <a:lstStyle/>
          <a:p>
            <a:pPr marL="285750" indent="-285750" eaLnBrk="0" hangingPunct="0">
              <a:spcBef>
                <a:spcPct val="50000"/>
              </a:spcBef>
              <a:buSzPct val="75000"/>
              <a:defRPr/>
            </a:pPr>
            <a:r>
              <a:rPr lang="ja-JP" altLang="en-US" sz="2400" dirty="0" smtClean="0">
                <a:latin typeface="+mn-ea"/>
                <a:ea typeface="+mn-ea"/>
              </a:rPr>
              <a:t>お店</a:t>
            </a:r>
            <a:r>
              <a:rPr lang="en-US" altLang="ja-JP" sz="2400" dirty="0" smtClean="0">
                <a:latin typeface="+mn-ea"/>
                <a:ea typeface="+mn-ea"/>
              </a:rPr>
              <a:t>/</a:t>
            </a:r>
            <a:r>
              <a:rPr lang="ja-JP" altLang="en-US" sz="2400" dirty="0" smtClean="0">
                <a:latin typeface="+mn-ea"/>
                <a:ea typeface="+mn-ea"/>
              </a:rPr>
              <a:t>イベント</a:t>
            </a:r>
            <a:r>
              <a:rPr lang="en-US" altLang="ja-JP" sz="2400" dirty="0" smtClean="0">
                <a:latin typeface="+mn-ea"/>
                <a:ea typeface="+mn-ea"/>
              </a:rPr>
              <a:t/>
            </a:r>
            <a:br>
              <a:rPr lang="en-US" altLang="ja-JP" sz="2400" dirty="0" smtClean="0">
                <a:latin typeface="+mn-ea"/>
                <a:ea typeface="+mn-ea"/>
              </a:rPr>
            </a:br>
            <a:r>
              <a:rPr lang="ja-JP" altLang="en-US" sz="2400" dirty="0" smtClean="0">
                <a:latin typeface="+mn-ea"/>
                <a:ea typeface="+mn-ea"/>
              </a:rPr>
              <a:t>閲覧回数</a:t>
            </a:r>
            <a:endParaRPr lang="ja-JP" altLang="en-US" sz="2400" dirty="0">
              <a:latin typeface="+mn-ea"/>
              <a:ea typeface="+mn-ea"/>
            </a:endParaRPr>
          </a:p>
        </p:txBody>
      </p:sp>
      <p:sp>
        <p:nvSpPr>
          <p:cNvPr id="40" name="Text Box 5"/>
          <p:cNvSpPr txBox="1">
            <a:spLocks noChangeArrowheads="1"/>
          </p:cNvSpPr>
          <p:nvPr/>
        </p:nvSpPr>
        <p:spPr bwMode="auto">
          <a:xfrm>
            <a:off x="2051720" y="4680366"/>
            <a:ext cx="1521919" cy="811367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144000" tIns="36000" rIns="144000" bIns="36000">
            <a:spAutoFit/>
          </a:bodyPr>
          <a:lstStyle/>
          <a:p>
            <a:pPr eaLnBrk="0" hangingPunct="0">
              <a:spcBef>
                <a:spcPct val="50000"/>
              </a:spcBef>
              <a:buSzPct val="75000"/>
              <a:defRPr/>
            </a:pPr>
            <a:r>
              <a:rPr lang="ja-JP" altLang="en-US" sz="2400" dirty="0" smtClean="0">
                <a:latin typeface="+mn-ea"/>
                <a:ea typeface="+mn-ea"/>
              </a:rPr>
              <a:t>新規</a:t>
            </a:r>
            <a:r>
              <a:rPr lang="en-US" altLang="ja-JP" sz="2400" dirty="0" smtClean="0">
                <a:latin typeface="+mn-ea"/>
                <a:ea typeface="+mn-ea"/>
              </a:rPr>
              <a:t/>
            </a:r>
            <a:br>
              <a:rPr lang="en-US" altLang="ja-JP" sz="2400" dirty="0" smtClean="0">
                <a:latin typeface="+mn-ea"/>
                <a:ea typeface="+mn-ea"/>
              </a:rPr>
            </a:br>
            <a:r>
              <a:rPr lang="ja-JP" altLang="en-US" sz="2400" dirty="0" smtClean="0">
                <a:latin typeface="+mn-ea"/>
                <a:ea typeface="+mn-ea"/>
              </a:rPr>
              <a:t>購入者数</a:t>
            </a:r>
            <a:endParaRPr lang="ja-JP" altLang="en-US" sz="2400" dirty="0">
              <a:latin typeface="+mn-ea"/>
              <a:ea typeface="+mn-ea"/>
            </a:endParaRPr>
          </a:p>
        </p:txBody>
      </p:sp>
      <p:sp>
        <p:nvSpPr>
          <p:cNvPr id="41" name="Text Box 5"/>
          <p:cNvSpPr txBox="1">
            <a:spLocks noChangeArrowheads="1"/>
          </p:cNvSpPr>
          <p:nvPr/>
        </p:nvSpPr>
        <p:spPr bwMode="auto">
          <a:xfrm>
            <a:off x="4067944" y="1052736"/>
            <a:ext cx="1411779" cy="442035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72000" tIns="36000" rIns="36000" bIns="36000">
            <a:spAutoFit/>
          </a:bodyPr>
          <a:lstStyle/>
          <a:p>
            <a:pPr marL="285750" indent="-285750" eaLnBrk="0" hangingPunct="0">
              <a:spcBef>
                <a:spcPct val="50000"/>
              </a:spcBef>
              <a:buSzPct val="75000"/>
              <a:defRPr/>
            </a:pPr>
            <a:r>
              <a:rPr lang="ja-JP" altLang="en-US" sz="2400" dirty="0" smtClean="0">
                <a:latin typeface="+mn-ea"/>
                <a:ea typeface="+mn-ea"/>
              </a:rPr>
              <a:t>クリック数</a:t>
            </a:r>
            <a:endParaRPr lang="ja-JP" altLang="en-US" sz="2400" dirty="0">
              <a:latin typeface="+mn-ea"/>
              <a:ea typeface="+mn-ea"/>
            </a:endParaRPr>
          </a:p>
        </p:txBody>
      </p:sp>
      <p:sp>
        <p:nvSpPr>
          <p:cNvPr id="42" name="Text Box 5"/>
          <p:cNvSpPr txBox="1">
            <a:spLocks noChangeArrowheads="1"/>
          </p:cNvSpPr>
          <p:nvPr/>
        </p:nvSpPr>
        <p:spPr bwMode="auto">
          <a:xfrm>
            <a:off x="7644649" y="1681529"/>
            <a:ext cx="1319839" cy="811367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72000" tIns="36000" rIns="0" bIns="36000">
            <a:spAutoFit/>
          </a:bodyPr>
          <a:lstStyle/>
          <a:p>
            <a:pPr eaLnBrk="0" hangingPunct="0">
              <a:spcBef>
                <a:spcPct val="50000"/>
              </a:spcBef>
              <a:buSzPct val="75000"/>
              <a:defRPr/>
            </a:pPr>
            <a:r>
              <a:rPr lang="ja-JP" altLang="en-US" sz="2400" dirty="0" smtClean="0">
                <a:latin typeface="+mn-ea"/>
                <a:ea typeface="+mn-ea"/>
              </a:rPr>
              <a:t>リプライ・</a:t>
            </a:r>
            <a:r>
              <a:rPr lang="en-US" altLang="ja-JP" sz="2400" dirty="0" smtClean="0">
                <a:latin typeface="+mn-ea"/>
                <a:ea typeface="+mn-ea"/>
              </a:rPr>
              <a:t/>
            </a:r>
            <a:br>
              <a:rPr lang="en-US" altLang="ja-JP" sz="2400" dirty="0" smtClean="0">
                <a:latin typeface="+mn-ea"/>
                <a:ea typeface="+mn-ea"/>
              </a:rPr>
            </a:br>
            <a:r>
              <a:rPr lang="ja-JP" altLang="en-US" sz="2400" dirty="0" smtClean="0">
                <a:latin typeface="+mn-ea"/>
                <a:ea typeface="+mn-ea"/>
              </a:rPr>
              <a:t>コメント数</a:t>
            </a:r>
            <a:endParaRPr lang="en-US" altLang="ja-JP" sz="2400" dirty="0" smtClean="0">
              <a:latin typeface="+mn-ea"/>
              <a:ea typeface="+mn-ea"/>
            </a:endParaRPr>
          </a:p>
        </p:txBody>
      </p:sp>
      <p:sp>
        <p:nvSpPr>
          <p:cNvPr id="43" name="Text Box 5"/>
          <p:cNvSpPr txBox="1">
            <a:spLocks noChangeArrowheads="1"/>
          </p:cNvSpPr>
          <p:nvPr/>
        </p:nvSpPr>
        <p:spPr bwMode="auto">
          <a:xfrm>
            <a:off x="5472100" y="394677"/>
            <a:ext cx="2350571" cy="442035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72000" tIns="36000" rIns="0" bIns="36000">
            <a:spAutoFit/>
          </a:bodyPr>
          <a:lstStyle/>
          <a:p>
            <a:pPr marL="285750" indent="-285750" eaLnBrk="0" hangingPunct="0">
              <a:spcBef>
                <a:spcPct val="50000"/>
              </a:spcBef>
              <a:buSzPct val="75000"/>
              <a:defRPr/>
            </a:pPr>
            <a:r>
              <a:rPr lang="ja-JP" altLang="en-US" sz="2400" dirty="0" smtClean="0">
                <a:latin typeface="+mn-ea"/>
                <a:ea typeface="+mn-ea"/>
              </a:rPr>
              <a:t>メルマガ購読者数</a:t>
            </a:r>
            <a:endParaRPr lang="ja-JP" altLang="en-US" sz="2400" dirty="0">
              <a:latin typeface="+mn-ea"/>
              <a:ea typeface="+mn-ea"/>
            </a:endParaRPr>
          </a:p>
        </p:txBody>
      </p:sp>
      <p:sp>
        <p:nvSpPr>
          <p:cNvPr id="46" name="正方形/長方形 45"/>
          <p:cNvSpPr/>
          <p:nvPr/>
        </p:nvSpPr>
        <p:spPr>
          <a:xfrm>
            <a:off x="395536" y="620688"/>
            <a:ext cx="576064" cy="792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69" name="図 6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06440" y="763005"/>
            <a:ext cx="371079" cy="371079"/>
          </a:xfrm>
          <a:prstGeom prst="rect">
            <a:avLst/>
          </a:prstGeom>
        </p:spPr>
      </p:pic>
      <p:pic>
        <p:nvPicPr>
          <p:cNvPr id="70" name="図 6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00392" y="3311322"/>
            <a:ext cx="371079" cy="371079"/>
          </a:xfrm>
          <a:prstGeom prst="rect">
            <a:avLst/>
          </a:prstGeom>
        </p:spPr>
      </p:pic>
      <p:pic>
        <p:nvPicPr>
          <p:cNvPr id="71" name="図 7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52033" y="2265833"/>
            <a:ext cx="371079" cy="371079"/>
          </a:xfrm>
          <a:prstGeom prst="rect">
            <a:avLst/>
          </a:prstGeom>
        </p:spPr>
      </p:pic>
      <p:pic>
        <p:nvPicPr>
          <p:cNvPr id="73" name="図 7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42024" y="5171610"/>
            <a:ext cx="371079" cy="371079"/>
          </a:xfrm>
          <a:prstGeom prst="rect">
            <a:avLst/>
          </a:prstGeom>
        </p:spPr>
      </p:pic>
      <p:pic>
        <p:nvPicPr>
          <p:cNvPr id="74" name="図 7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46300" y="4497554"/>
            <a:ext cx="371079" cy="371079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>
                <a:solidFill>
                  <a:schemeClr val="bg2"/>
                </a:solidFill>
              </a:rPr>
              <a:t>KPI</a:t>
            </a:r>
            <a:r>
              <a:rPr kumimoji="1" lang="ja-JP" altLang="en-US" dirty="0" smtClean="0">
                <a:solidFill>
                  <a:schemeClr val="bg2"/>
                </a:solidFill>
              </a:rPr>
              <a:t>を設定</a:t>
            </a:r>
            <a:endParaRPr kumimoji="1" lang="ja-JP" altLang="en-US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278356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69963" y="600075"/>
            <a:ext cx="7513637" cy="809625"/>
          </a:xfrm>
        </p:spPr>
        <p:txBody>
          <a:bodyPr/>
          <a:lstStyle/>
          <a:p>
            <a:pPr eaLnBrk="1" hangingPunct="1"/>
            <a:r>
              <a:rPr lang="ja-JP" altLang="en-US" sz="3200" dirty="0" smtClean="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rPr>
              <a:t>分かった「知るべきこと」</a:t>
            </a:r>
            <a:endParaRPr lang="ja-JP" altLang="en-US" sz="3200" dirty="0">
              <a:solidFill>
                <a:schemeClr val="tx1"/>
              </a:solidFill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69963" y="1457325"/>
            <a:ext cx="7513637" cy="1126462"/>
          </a:xfrm>
        </p:spPr>
        <p:txBody>
          <a:bodyPr/>
          <a:lstStyle/>
          <a:p>
            <a:pPr marL="552450" indent="-495300" eaLnBrk="1" hangingPunct="1">
              <a:tabLst>
                <a:tab pos="4932363" algn="l"/>
              </a:tabLst>
            </a:pPr>
            <a:r>
              <a:rPr lang="ja-JP" altLang="en-US" sz="2800" dirty="0" smtClean="0">
                <a:solidFill>
                  <a:schemeClr val="accent2"/>
                </a:solidFill>
                <a:latin typeface="+mn-ea"/>
              </a:rPr>
              <a:t>買える・飲めるお店を探したか？</a:t>
            </a:r>
            <a:endParaRPr lang="en-US" altLang="ja-JP" sz="2800" dirty="0" smtClean="0">
              <a:solidFill>
                <a:schemeClr val="tx1"/>
              </a:solidFill>
              <a:latin typeface="+mj-ea"/>
              <a:ea typeface="+mj-ea"/>
            </a:endParaRPr>
          </a:p>
          <a:p>
            <a:pPr marL="952500" lvl="1" indent="-495300" eaLnBrk="1" hangingPunct="1">
              <a:tabLst>
                <a:tab pos="4932363" algn="l"/>
              </a:tabLst>
            </a:pPr>
            <a:r>
              <a:rPr lang="ja-JP" altLang="en-US" sz="2800" dirty="0" smtClean="0">
                <a:solidFill>
                  <a:schemeClr val="tx1"/>
                </a:solidFill>
                <a:latin typeface="+mj-ea"/>
              </a:rPr>
              <a:t>地図閲覧をコンバージョンに加えた</a:t>
            </a:r>
            <a:endParaRPr lang="en-US" altLang="ja-JP" sz="2800" dirty="0" smtClean="0">
              <a:solidFill>
                <a:schemeClr val="accent2"/>
              </a:solidFill>
              <a:latin typeface="+mn-ea"/>
              <a:ea typeface="+mn-ea"/>
            </a:endParaRPr>
          </a:p>
        </p:txBody>
      </p:sp>
      <p:sp>
        <p:nvSpPr>
          <p:cNvPr id="40964" name="Rectangle 4"/>
          <p:cNvSpPr>
            <a:spLocks noChangeArrowheads="1"/>
          </p:cNvSpPr>
          <p:nvPr/>
        </p:nvSpPr>
        <p:spPr bwMode="auto">
          <a:xfrm>
            <a:off x="971550" y="33338"/>
            <a:ext cx="7513638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endParaRPr lang="ja-JP" altLang="en-US" sz="2400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50000"/>
          <a:stretch/>
        </p:blipFill>
        <p:spPr bwMode="auto">
          <a:xfrm>
            <a:off x="5436096" y="3808127"/>
            <a:ext cx="1666875" cy="271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テキスト ボックス 5"/>
          <p:cNvSpPr txBox="1"/>
          <p:nvPr/>
        </p:nvSpPr>
        <p:spPr>
          <a:xfrm>
            <a:off x="846838" y="2976130"/>
            <a:ext cx="18585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93663" indent="-93663">
              <a:buFont typeface="Arial" pitchFamily="34" charset="0"/>
              <a:buChar char="•"/>
            </a:pPr>
            <a:r>
              <a:rPr kumimoji="1" lang="ja-JP" altLang="en-US" dirty="0" smtClean="0">
                <a:latin typeface="+mn-ea"/>
                <a:ea typeface="+mn-ea"/>
              </a:rPr>
              <a:t>オンラインで買う</a:t>
            </a:r>
            <a:endParaRPr kumimoji="1" lang="en-US" altLang="ja-JP" dirty="0" smtClean="0">
              <a:latin typeface="+mn-ea"/>
              <a:ea typeface="+mn-ea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315555" y="2976130"/>
            <a:ext cx="13359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93663" indent="-93663">
              <a:buFont typeface="Arial" pitchFamily="34" charset="0"/>
              <a:buChar char="•"/>
            </a:pPr>
            <a:r>
              <a:rPr kumimoji="1" lang="ja-JP" altLang="en-US" dirty="0" smtClean="0">
                <a:latin typeface="+mn-ea"/>
                <a:ea typeface="+mn-ea"/>
              </a:rPr>
              <a:t>お店で買う</a:t>
            </a:r>
            <a:endParaRPr kumimoji="1" lang="en-US" altLang="ja-JP" dirty="0" smtClean="0">
              <a:latin typeface="+mn-ea"/>
              <a:ea typeface="+mn-ea"/>
            </a:endParaRPr>
          </a:p>
        </p:txBody>
      </p:sp>
      <p:sp>
        <p:nvSpPr>
          <p:cNvPr id="8" name="正方形/長方形 56"/>
          <p:cNvSpPr>
            <a:spLocks noChangeArrowheads="1"/>
          </p:cNvSpPr>
          <p:nvPr/>
        </p:nvSpPr>
        <p:spPr bwMode="auto">
          <a:xfrm>
            <a:off x="827584" y="3361856"/>
            <a:ext cx="3202835" cy="1461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6674" tIns="53337" rIns="106674" bIns="53337">
            <a:spAutoFit/>
          </a:bodyPr>
          <a:lstStyle/>
          <a:p>
            <a:r>
              <a:rPr lang="ja-JP" altLang="en-US" sz="11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■</a:t>
            </a:r>
            <a:r>
              <a:rPr lang="ja-JP" altLang="en-US" sz="1100" u="sng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サンクトガーレン直営</a:t>
            </a:r>
            <a:r>
              <a:rPr lang="en-US" altLang="ja-JP" sz="1100" u="sng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【</a:t>
            </a:r>
            <a:r>
              <a:rPr lang="ja-JP" altLang="en-US" sz="1100" u="sng" dirty="0">
                <a:solidFill>
                  <a:schemeClr val="accent2">
                    <a:lumMod val="60000"/>
                    <a:lumOff val="40000"/>
                  </a:schemeClr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地</a:t>
            </a:r>
            <a:r>
              <a:rPr lang="ja-JP" altLang="en-US" sz="1100" u="sng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ビール</a:t>
            </a:r>
            <a:r>
              <a:rPr lang="ja-JP" altLang="en-US" sz="1100" u="sng" dirty="0">
                <a:solidFill>
                  <a:schemeClr val="accent2">
                    <a:lumMod val="60000"/>
                    <a:lumOff val="40000"/>
                  </a:schemeClr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ショップ</a:t>
            </a:r>
            <a:r>
              <a:rPr lang="en-US" altLang="ja-JP" sz="1100" u="sng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】</a:t>
            </a:r>
          </a:p>
          <a:p>
            <a:r>
              <a:rPr lang="ja-JP" altLang="en-US" sz="11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お薦めビール・売れ筋ビールをまとめたセットをご用意しました。注文すると○日で届きます。</a:t>
            </a:r>
            <a:r>
              <a:rPr lang="en-US" altLang="ja-JP" sz="11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【</a:t>
            </a:r>
            <a:r>
              <a:rPr lang="ja-JP" altLang="en-US" sz="11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支払</a:t>
            </a:r>
            <a:r>
              <a:rPr lang="en-US" altLang="ja-JP" sz="11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】</a:t>
            </a:r>
            <a:r>
              <a:rPr lang="ja-JP" altLang="en-US" sz="11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カード・代引</a:t>
            </a:r>
            <a:r>
              <a:rPr lang="ja-JP" altLang="en-US" sz="110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・銀行</a:t>
            </a:r>
            <a:r>
              <a:rPr lang="ja-JP" altLang="en-US" sz="11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振込</a:t>
            </a:r>
            <a:endParaRPr lang="en-US" altLang="ja-JP" sz="1100" dirty="0" smtClean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endParaRPr lang="en-US" altLang="ja-JP" sz="1100" dirty="0" smtClean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r>
              <a:rPr lang="ja-JP" altLang="en-US" sz="11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■</a:t>
            </a:r>
            <a:r>
              <a:rPr lang="ja-JP" altLang="en-US" sz="1100" u="sng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お好み注文フォーム</a:t>
            </a:r>
            <a:endParaRPr lang="en-US" altLang="ja-JP" sz="1100" u="sng" dirty="0" smtClean="0">
              <a:solidFill>
                <a:schemeClr val="accent2">
                  <a:lumMod val="60000"/>
                  <a:lumOff val="40000"/>
                </a:schemeClr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r>
              <a:rPr lang="ja-JP" altLang="en-US" sz="11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銘柄の指名買いができます。</a:t>
            </a:r>
            <a:r>
              <a:rPr lang="en-US" altLang="ja-JP" sz="11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/>
            </a:r>
            <a:br>
              <a:rPr lang="en-US" altLang="ja-JP" sz="11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</a:br>
            <a:r>
              <a:rPr lang="en-US" altLang="ja-JP" sz="11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【</a:t>
            </a:r>
            <a:r>
              <a:rPr lang="ja-JP" altLang="en-US" sz="11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支払</a:t>
            </a:r>
            <a:r>
              <a:rPr lang="en-US" altLang="ja-JP" sz="110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】</a:t>
            </a:r>
            <a:r>
              <a:rPr lang="ja-JP" altLang="en-US" sz="11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代引</a:t>
            </a:r>
            <a:r>
              <a:rPr lang="ja-JP" altLang="en-US" sz="110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・銀行</a:t>
            </a:r>
            <a:r>
              <a:rPr lang="ja-JP" altLang="en-US" sz="11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振込のみ</a:t>
            </a:r>
            <a:endParaRPr lang="en-US" altLang="ja-JP" sz="1100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9" name="正方形/長方形 56"/>
          <p:cNvSpPr>
            <a:spLocks noChangeArrowheads="1"/>
          </p:cNvSpPr>
          <p:nvPr/>
        </p:nvSpPr>
        <p:spPr bwMode="auto">
          <a:xfrm>
            <a:off x="5293648" y="3361856"/>
            <a:ext cx="3202835" cy="446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6674" tIns="53337" rIns="106674" bIns="53337">
            <a:spAutoFit/>
          </a:bodyPr>
          <a:lstStyle/>
          <a:p>
            <a:r>
              <a:rPr lang="ja-JP" altLang="en-US" sz="11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全国○箇所のお店で買えます、取扱い商品が○○（全部買えるわけではないと伝える）</a:t>
            </a:r>
            <a:endParaRPr lang="en-US" altLang="ja-JP" sz="1100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5315555" y="4158715"/>
            <a:ext cx="13503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93663" indent="-93663">
              <a:buFont typeface="Arial" pitchFamily="34" charset="0"/>
              <a:buChar char="•"/>
            </a:pPr>
            <a:r>
              <a:rPr kumimoji="1" lang="ja-JP" altLang="en-US" dirty="0" smtClean="0">
                <a:latin typeface="+mn-ea"/>
                <a:ea typeface="+mn-ea"/>
              </a:rPr>
              <a:t>お店で飲む</a:t>
            </a:r>
            <a:endParaRPr kumimoji="1" lang="en-US" altLang="ja-JP" dirty="0" smtClean="0">
              <a:latin typeface="+mn-ea"/>
              <a:ea typeface="+mn-ea"/>
            </a:endParaRPr>
          </a:p>
        </p:txBody>
      </p:sp>
      <p:sp>
        <p:nvSpPr>
          <p:cNvPr id="11" name="正方形/長方形 56"/>
          <p:cNvSpPr>
            <a:spLocks noChangeArrowheads="1"/>
          </p:cNvSpPr>
          <p:nvPr/>
        </p:nvSpPr>
        <p:spPr bwMode="auto">
          <a:xfrm>
            <a:off x="5293648" y="4497231"/>
            <a:ext cx="3202835" cy="615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6674" tIns="53337" rIns="106674" bIns="53337">
            <a:spAutoFit/>
          </a:bodyPr>
          <a:lstStyle/>
          <a:p>
            <a:r>
              <a:rPr lang="ja-JP" altLang="en-US" sz="11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全国○箇所の飲食店で飲めます、樽なので新鮮、泡が○○、○○が通年で飲める、などメリットを訴求</a:t>
            </a:r>
            <a:endParaRPr lang="en-US" altLang="ja-JP" sz="1100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pic>
        <p:nvPicPr>
          <p:cNvPr id="12" name="Picture 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7844"/>
          <a:stretch/>
        </p:blipFill>
        <p:spPr bwMode="auto">
          <a:xfrm>
            <a:off x="5436096" y="5069226"/>
            <a:ext cx="1666875" cy="283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直方体 12"/>
          <p:cNvSpPr/>
          <p:nvPr/>
        </p:nvSpPr>
        <p:spPr>
          <a:xfrm>
            <a:off x="3313167" y="4408335"/>
            <a:ext cx="451867" cy="415454"/>
          </a:xfrm>
          <a:prstGeom prst="cube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4" name="Picture 11" descr="http://img13.shop-pro.jp/PA01073/390/product/16912739_th.jpg?2010101919203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63977" y="3345462"/>
            <a:ext cx="952500" cy="628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正方形/長方形 56"/>
          <p:cNvSpPr>
            <a:spLocks noChangeArrowheads="1"/>
          </p:cNvSpPr>
          <p:nvPr/>
        </p:nvSpPr>
        <p:spPr bwMode="auto">
          <a:xfrm>
            <a:off x="3866584" y="4212534"/>
            <a:ext cx="1149893" cy="784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6674" tIns="53337" rIns="106674" bIns="53337">
            <a:spAutoFit/>
          </a:bodyPr>
          <a:lstStyle/>
          <a:p>
            <a:r>
              <a:rPr lang="ja-JP" altLang="en-US" sz="11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実際の白い箱に６本程度詰めた開封写真を</a:t>
            </a:r>
            <a:endParaRPr lang="en-US" altLang="ja-JP" sz="1100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16" name="平行四辺形 15"/>
          <p:cNvSpPr/>
          <p:nvPr/>
        </p:nvSpPr>
        <p:spPr>
          <a:xfrm rot="18566735">
            <a:off x="3208167" y="4297578"/>
            <a:ext cx="216024" cy="174115"/>
          </a:xfrm>
          <a:prstGeom prst="parallelogram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7" name="直線コネクタ 16"/>
          <p:cNvCxnSpPr/>
          <p:nvPr/>
        </p:nvCxnSpPr>
        <p:spPr>
          <a:xfrm>
            <a:off x="3381580" y="4722126"/>
            <a:ext cx="216024" cy="0"/>
          </a:xfrm>
          <a:prstGeom prst="line">
            <a:avLst/>
          </a:prstGeom>
          <a:ln w="190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正方形/長方形 17"/>
          <p:cNvSpPr/>
          <p:nvPr/>
        </p:nvSpPr>
        <p:spPr>
          <a:xfrm>
            <a:off x="3502155" y="4582086"/>
            <a:ext cx="108012" cy="4571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正方形/長方形 18"/>
          <p:cNvSpPr/>
          <p:nvPr/>
        </p:nvSpPr>
        <p:spPr>
          <a:xfrm>
            <a:off x="3345070" y="4582086"/>
            <a:ext cx="108012" cy="457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0" name="直線コネクタ 19"/>
          <p:cNvCxnSpPr/>
          <p:nvPr/>
        </p:nvCxnSpPr>
        <p:spPr>
          <a:xfrm>
            <a:off x="3411310" y="4776330"/>
            <a:ext cx="120575" cy="0"/>
          </a:xfrm>
          <a:prstGeom prst="line">
            <a:avLst/>
          </a:prstGeom>
          <a:ln w="190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コネクタ 20"/>
          <p:cNvCxnSpPr/>
          <p:nvPr/>
        </p:nvCxnSpPr>
        <p:spPr>
          <a:xfrm>
            <a:off x="3381580" y="4675744"/>
            <a:ext cx="216024" cy="0"/>
          </a:xfrm>
          <a:prstGeom prst="line">
            <a:avLst/>
          </a:prstGeom>
          <a:ln w="190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983066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69963" y="600075"/>
            <a:ext cx="7513637" cy="809625"/>
          </a:xfrm>
        </p:spPr>
        <p:txBody>
          <a:bodyPr/>
          <a:lstStyle/>
          <a:p>
            <a:pPr eaLnBrk="1" hangingPunct="1"/>
            <a:r>
              <a:rPr lang="ja-JP" altLang="en-US" sz="3200" dirty="0" smtClean="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rPr>
              <a:t>分かった「知るべきこと」</a:t>
            </a:r>
            <a:endParaRPr lang="ja-JP" altLang="en-US" sz="3200" dirty="0">
              <a:solidFill>
                <a:schemeClr val="tx1"/>
              </a:solidFill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69963" y="1457325"/>
            <a:ext cx="7513637" cy="1068562"/>
          </a:xfrm>
        </p:spPr>
        <p:txBody>
          <a:bodyPr/>
          <a:lstStyle/>
          <a:p>
            <a:pPr marL="552450" indent="-495300" eaLnBrk="1" hangingPunct="1">
              <a:tabLst>
                <a:tab pos="4932363" algn="l"/>
              </a:tabLst>
            </a:pPr>
            <a:r>
              <a:rPr lang="ja-JP" altLang="en-US" sz="2800" dirty="0" smtClean="0">
                <a:solidFill>
                  <a:schemeClr val="accent2"/>
                </a:solidFill>
                <a:latin typeface="+mn-ea"/>
                <a:ea typeface="+mn-ea"/>
              </a:rPr>
              <a:t>知らない製品を知ってもらえたか？</a:t>
            </a:r>
            <a:endParaRPr lang="en-US" altLang="ja-JP" sz="2800" dirty="0">
              <a:solidFill>
                <a:schemeClr val="tx1"/>
              </a:solidFill>
              <a:latin typeface="+mj-ea"/>
              <a:ea typeface="+mj-ea"/>
            </a:endParaRPr>
          </a:p>
          <a:p>
            <a:pPr marL="952500" lvl="1" indent="-495300" eaLnBrk="1" hangingPunct="1">
              <a:tabLst>
                <a:tab pos="4932363" algn="l"/>
              </a:tabLst>
            </a:pPr>
            <a:r>
              <a:rPr lang="ja-JP" altLang="en-US" sz="2800" dirty="0" smtClean="0">
                <a:solidFill>
                  <a:schemeClr val="tx1"/>
                </a:solidFill>
                <a:latin typeface="+mj-ea"/>
              </a:rPr>
              <a:t>ユニーク閲覧商品数を</a:t>
            </a:r>
            <a:r>
              <a:rPr lang="en-US" altLang="ja-JP" sz="2800" dirty="0" smtClean="0">
                <a:solidFill>
                  <a:schemeClr val="tx1"/>
                </a:solidFill>
                <a:latin typeface="+mj-ea"/>
              </a:rPr>
              <a:t>KPI</a:t>
            </a:r>
            <a:r>
              <a:rPr lang="ja-JP" altLang="en-US" sz="2800" dirty="0" smtClean="0">
                <a:solidFill>
                  <a:schemeClr val="tx1"/>
                </a:solidFill>
                <a:latin typeface="+mj-ea"/>
              </a:rPr>
              <a:t>に加えた</a:t>
            </a:r>
            <a:endParaRPr lang="en-US" altLang="ja-JP" sz="2800" dirty="0" smtClean="0">
              <a:solidFill>
                <a:schemeClr val="tx1"/>
              </a:solidFill>
              <a:latin typeface="+mj-ea"/>
            </a:endParaRPr>
          </a:p>
        </p:txBody>
      </p:sp>
      <p:sp>
        <p:nvSpPr>
          <p:cNvPr id="40964" name="Rectangle 4"/>
          <p:cNvSpPr>
            <a:spLocks noChangeArrowheads="1"/>
          </p:cNvSpPr>
          <p:nvPr/>
        </p:nvSpPr>
        <p:spPr bwMode="auto">
          <a:xfrm>
            <a:off x="971550" y="33338"/>
            <a:ext cx="7513638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endParaRPr lang="ja-JP" altLang="en-US" sz="2400" dirty="0">
              <a:solidFill>
                <a:schemeClr val="bg1"/>
              </a:solidFill>
            </a:endParaRPr>
          </a:p>
        </p:txBody>
      </p:sp>
      <p:pic>
        <p:nvPicPr>
          <p:cNvPr id="43010" name="Picture 2" descr="http://www.sanktgallenbrewery.com/global-image/units/img/747-1-2011020913282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708920"/>
            <a:ext cx="5544616" cy="3097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31067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69963" y="600075"/>
            <a:ext cx="7513637" cy="809625"/>
          </a:xfrm>
        </p:spPr>
        <p:txBody>
          <a:bodyPr/>
          <a:lstStyle/>
          <a:p>
            <a:pPr eaLnBrk="1" hangingPunct="1"/>
            <a:r>
              <a:rPr lang="ja-JP" altLang="en-US" sz="3200" dirty="0" smtClean="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rPr>
              <a:t>分かった「知るべきこと」</a:t>
            </a:r>
            <a:endParaRPr lang="ja-JP" altLang="en-US" sz="3200" dirty="0">
              <a:solidFill>
                <a:schemeClr val="tx1"/>
              </a:solidFill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69963" y="1457325"/>
            <a:ext cx="7513637" cy="1686616"/>
          </a:xfrm>
        </p:spPr>
        <p:txBody>
          <a:bodyPr/>
          <a:lstStyle/>
          <a:p>
            <a:pPr marL="552450" indent="-495300" eaLnBrk="1" hangingPunct="1">
              <a:tabLst>
                <a:tab pos="4932363" algn="l"/>
              </a:tabLst>
            </a:pPr>
            <a:r>
              <a:rPr lang="ja-JP" altLang="en-US" sz="2800" dirty="0" smtClean="0">
                <a:solidFill>
                  <a:schemeClr val="accent2"/>
                </a:solidFill>
                <a:latin typeface="+mn-ea"/>
              </a:rPr>
              <a:t>地域のカバー率</a:t>
            </a:r>
            <a:endParaRPr lang="en-US" altLang="ja-JP" sz="2800" dirty="0">
              <a:solidFill>
                <a:schemeClr val="tx1"/>
              </a:solidFill>
              <a:latin typeface="+mj-ea"/>
              <a:ea typeface="+mj-ea"/>
            </a:endParaRPr>
          </a:p>
          <a:p>
            <a:pPr marL="952500" lvl="1" indent="-495300" eaLnBrk="1" hangingPunct="1">
              <a:tabLst>
                <a:tab pos="4932363" algn="l"/>
              </a:tabLst>
            </a:pPr>
            <a:r>
              <a:rPr lang="ja-JP" altLang="en-US" sz="2800" dirty="0" smtClean="0">
                <a:solidFill>
                  <a:schemeClr val="tx1"/>
                </a:solidFill>
                <a:latin typeface="+mj-ea"/>
              </a:rPr>
              <a:t>オンラインならではの全国展開</a:t>
            </a:r>
            <a:endParaRPr lang="en-US" altLang="ja-JP" sz="2800" dirty="0">
              <a:solidFill>
                <a:schemeClr val="tx1"/>
              </a:solidFill>
              <a:latin typeface="+mj-ea"/>
            </a:endParaRPr>
          </a:p>
          <a:p>
            <a:pPr marL="952500" lvl="1" indent="-495300" eaLnBrk="1" hangingPunct="1">
              <a:tabLst>
                <a:tab pos="4932363" algn="l"/>
              </a:tabLst>
            </a:pPr>
            <a:endParaRPr lang="en-US" altLang="ja-JP" sz="2800" dirty="0" smtClean="0">
              <a:solidFill>
                <a:schemeClr val="tx1"/>
              </a:solidFill>
              <a:latin typeface="+mj-ea"/>
            </a:endParaRPr>
          </a:p>
        </p:txBody>
      </p:sp>
      <p:sp>
        <p:nvSpPr>
          <p:cNvPr id="40964" name="Rectangle 4"/>
          <p:cNvSpPr>
            <a:spLocks noChangeArrowheads="1"/>
          </p:cNvSpPr>
          <p:nvPr/>
        </p:nvSpPr>
        <p:spPr bwMode="auto">
          <a:xfrm>
            <a:off x="971550" y="33338"/>
            <a:ext cx="7513638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endParaRPr lang="ja-JP" altLang="en-US" sz="2400" dirty="0">
              <a:solidFill>
                <a:schemeClr val="bg1"/>
              </a:solidFill>
            </a:endParaRPr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72749" y="2708920"/>
            <a:ext cx="3209925" cy="309562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39952" y="3643036"/>
            <a:ext cx="4493121" cy="230552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875463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69963" y="600075"/>
            <a:ext cx="7513637" cy="809625"/>
          </a:xfrm>
        </p:spPr>
        <p:txBody>
          <a:bodyPr/>
          <a:lstStyle/>
          <a:p>
            <a:pPr eaLnBrk="1" hangingPunct="1"/>
            <a:r>
              <a:rPr lang="ja-JP" altLang="en-US" sz="3200" dirty="0" smtClean="0">
                <a:latin typeface="+mn-ea"/>
                <a:ea typeface="+mn-ea"/>
              </a:rPr>
              <a:t>コンセプトダイアグラム</a:t>
            </a:r>
            <a:r>
              <a:rPr lang="ja-JP" altLang="en-US" sz="3200" dirty="0">
                <a:latin typeface="+mj-ea"/>
              </a:rPr>
              <a:t>で整理</a:t>
            </a:r>
            <a:r>
              <a:rPr lang="ja-JP" altLang="en-US" sz="3200" dirty="0" smtClean="0">
                <a:latin typeface="+mj-ea"/>
              </a:rPr>
              <a:t>すると</a:t>
            </a:r>
            <a:endParaRPr lang="ja-JP" altLang="en-US" sz="3200" dirty="0">
              <a:latin typeface="+mj-ea"/>
            </a:endParaRP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69963" y="1457325"/>
            <a:ext cx="7513637" cy="2246769"/>
          </a:xfrm>
        </p:spPr>
        <p:txBody>
          <a:bodyPr/>
          <a:lstStyle/>
          <a:p>
            <a:pPr marL="552450" indent="-495300" eaLnBrk="1" hangingPunct="1">
              <a:tabLst>
                <a:tab pos="4932363" algn="l"/>
              </a:tabLst>
            </a:pPr>
            <a:r>
              <a:rPr lang="ja-JP" altLang="en-US" sz="2800" dirty="0" smtClean="0">
                <a:solidFill>
                  <a:schemeClr val="accent2"/>
                </a:solidFill>
                <a:latin typeface="HGP創英角ｺﾞｼｯｸUB" pitchFamily="50" charset="-128"/>
                <a:ea typeface="HGP創英角ｺﾞｼｯｸUB" pitchFamily="50" charset="-128"/>
              </a:rPr>
              <a:t>目的と</a:t>
            </a:r>
            <a:r>
              <a:rPr lang="ja-JP" altLang="en-US" sz="2800" dirty="0">
                <a:solidFill>
                  <a:schemeClr val="accent2"/>
                </a:solidFill>
                <a:latin typeface="HGP創英角ｺﾞｼｯｸUB" pitchFamily="50" charset="-128"/>
                <a:ea typeface="HGP創英角ｺﾞｼｯｸUB" pitchFamily="50" charset="-128"/>
              </a:rPr>
              <a:t>位置づけが明確に</a:t>
            </a:r>
            <a:r>
              <a:rPr lang="ja-JP" altLang="en-US" sz="2800" dirty="0" smtClean="0">
                <a:solidFill>
                  <a:schemeClr val="accent2"/>
                </a:solidFill>
                <a:latin typeface="HGP創英角ｺﾞｼｯｸUB" pitchFamily="50" charset="-128"/>
                <a:ea typeface="HGP創英角ｺﾞｼｯｸUB" pitchFamily="50" charset="-128"/>
              </a:rPr>
              <a:t>なる</a:t>
            </a:r>
            <a:endParaRPr lang="en-US" altLang="ja-JP" sz="2800" dirty="0" smtClean="0">
              <a:solidFill>
                <a:schemeClr val="accent2"/>
              </a:solidFill>
              <a:latin typeface="HGP創英角ｺﾞｼｯｸUB" pitchFamily="50" charset="-128"/>
              <a:ea typeface="HGP創英角ｺﾞｼｯｸUB" pitchFamily="50" charset="-128"/>
            </a:endParaRPr>
          </a:p>
          <a:p>
            <a:pPr marL="952500" lvl="1" indent="-495300" eaLnBrk="1" hangingPunct="1">
              <a:tabLst>
                <a:tab pos="4932363" algn="l"/>
              </a:tabLst>
            </a:pPr>
            <a:r>
              <a:rPr lang="ja-JP" altLang="en-US" sz="2800" dirty="0" smtClean="0">
                <a:solidFill>
                  <a:schemeClr val="tx1"/>
                </a:solidFill>
                <a:latin typeface="+mj-ea"/>
              </a:rPr>
              <a:t>自分の考えを整理できる</a:t>
            </a:r>
            <a:endParaRPr lang="en-US" altLang="ja-JP" sz="2800" dirty="0" smtClean="0">
              <a:solidFill>
                <a:schemeClr val="tx1"/>
              </a:solidFill>
              <a:latin typeface="+mj-ea"/>
            </a:endParaRPr>
          </a:p>
          <a:p>
            <a:pPr marL="952500" lvl="1" indent="-495300" eaLnBrk="1" hangingPunct="1">
              <a:tabLst>
                <a:tab pos="4932363" algn="l"/>
              </a:tabLst>
            </a:pPr>
            <a:r>
              <a:rPr lang="ja-JP" altLang="en-US" sz="2800" dirty="0" smtClean="0">
                <a:solidFill>
                  <a:schemeClr val="tx1"/>
                </a:solidFill>
                <a:latin typeface="+mj-ea"/>
              </a:rPr>
              <a:t>コミュニケーションのツールになる</a:t>
            </a:r>
            <a:endParaRPr lang="en-US" altLang="ja-JP" sz="2800" dirty="0" smtClean="0">
              <a:solidFill>
                <a:schemeClr val="tx1"/>
              </a:solidFill>
              <a:latin typeface="+mj-ea"/>
            </a:endParaRPr>
          </a:p>
          <a:p>
            <a:pPr marL="952500" lvl="1" indent="-495300" eaLnBrk="1" hangingPunct="1">
              <a:tabLst>
                <a:tab pos="4932363" algn="l"/>
              </a:tabLst>
            </a:pPr>
            <a:r>
              <a:rPr lang="ja-JP" altLang="en-US" sz="2800" dirty="0" smtClean="0">
                <a:solidFill>
                  <a:schemeClr val="tx1"/>
                </a:solidFill>
                <a:latin typeface="+mj-ea"/>
              </a:rPr>
              <a:t>認識の</a:t>
            </a:r>
            <a:r>
              <a:rPr lang="ja-JP" altLang="en-US" sz="2800" dirty="0">
                <a:solidFill>
                  <a:schemeClr val="tx1"/>
                </a:solidFill>
                <a:latin typeface="+mj-ea"/>
              </a:rPr>
              <a:t>ズレ</a:t>
            </a:r>
            <a:r>
              <a:rPr lang="ja-JP" altLang="en-US" sz="2800" dirty="0" smtClean="0">
                <a:solidFill>
                  <a:schemeClr val="tx1"/>
                </a:solidFill>
                <a:latin typeface="+mj-ea"/>
              </a:rPr>
              <a:t>が減る</a:t>
            </a:r>
            <a:endParaRPr lang="ja-JP" altLang="en-US" sz="2800" dirty="0">
              <a:solidFill>
                <a:schemeClr val="tx1"/>
              </a:solidFill>
              <a:latin typeface="+mj-ea"/>
            </a:endParaRPr>
          </a:p>
        </p:txBody>
      </p:sp>
      <p:sp>
        <p:nvSpPr>
          <p:cNvPr id="40964" name="Rectangle 4"/>
          <p:cNvSpPr>
            <a:spLocks noChangeArrowheads="1"/>
          </p:cNvSpPr>
          <p:nvPr/>
        </p:nvSpPr>
        <p:spPr bwMode="auto">
          <a:xfrm>
            <a:off x="971550" y="33338"/>
            <a:ext cx="7513638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endParaRPr lang="ja-JP" altLang="en-US" sz="2400" dirty="0">
              <a:solidFill>
                <a:schemeClr val="bg1"/>
              </a:solidFill>
            </a:endParaRPr>
          </a:p>
        </p:txBody>
      </p:sp>
      <p:pic>
        <p:nvPicPr>
          <p:cNvPr id="901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7704" y="3789040"/>
            <a:ext cx="4824536" cy="23018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角丸四角形吹き出し 1"/>
          <p:cNvSpPr/>
          <p:nvPr/>
        </p:nvSpPr>
        <p:spPr>
          <a:xfrm>
            <a:off x="6660231" y="3356992"/>
            <a:ext cx="1872581" cy="1368152"/>
          </a:xfrm>
          <a:prstGeom prst="wedgeRoundRectCallout">
            <a:avLst>
              <a:gd name="adj1" fmla="val -62599"/>
              <a:gd name="adj2" fmla="val -9788"/>
              <a:gd name="adj3" fmla="val 16667"/>
            </a:avLst>
          </a:prstGeom>
          <a:solidFill>
            <a:schemeClr val="bg1"/>
          </a:solidFill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36000" bIns="0" rtlCol="0" anchor="ctr"/>
          <a:lstStyle/>
          <a:p>
            <a:r>
              <a:rPr lang="ja-JP" altLang="en-US" sz="1600" dirty="0" smtClean="0">
                <a:solidFill>
                  <a:schemeClr val="tx1"/>
                </a:solidFill>
                <a:latin typeface="+mj-ea"/>
                <a:ea typeface="+mj-ea"/>
              </a:rPr>
              <a:t>サイト</a:t>
            </a:r>
            <a:r>
              <a:rPr lang="ja-JP" altLang="en-US" sz="1600" dirty="0">
                <a:solidFill>
                  <a:schemeClr val="tx1"/>
                </a:solidFill>
                <a:latin typeface="+mj-ea"/>
                <a:ea typeface="+mj-ea"/>
              </a:rPr>
              <a:t>を介してのリピーターの創出ができていないことに気が</a:t>
            </a:r>
            <a:r>
              <a:rPr lang="ja-JP" altLang="en-US" sz="1600" dirty="0" smtClean="0">
                <a:solidFill>
                  <a:schemeClr val="tx1"/>
                </a:solidFill>
                <a:latin typeface="+mj-ea"/>
                <a:ea typeface="+mj-ea"/>
              </a:rPr>
              <a:t>ついた</a:t>
            </a:r>
            <a:endParaRPr kumimoji="1" lang="ja-JP" altLang="en-US" sz="1600" dirty="0">
              <a:solidFill>
                <a:schemeClr val="tx1"/>
              </a:solidFill>
              <a:latin typeface="+mj-ea"/>
              <a:ea typeface="+mj-ea"/>
            </a:endParaRPr>
          </a:p>
        </p:txBody>
      </p:sp>
      <p:sp>
        <p:nvSpPr>
          <p:cNvPr id="8" name="角丸四角形吹き出し 7"/>
          <p:cNvSpPr/>
          <p:nvPr/>
        </p:nvSpPr>
        <p:spPr>
          <a:xfrm>
            <a:off x="395536" y="3933056"/>
            <a:ext cx="1872581" cy="1368152"/>
          </a:xfrm>
          <a:prstGeom prst="wedgeRoundRectCallout">
            <a:avLst>
              <a:gd name="adj1" fmla="val 60054"/>
              <a:gd name="adj2" fmla="val -12875"/>
              <a:gd name="adj3" fmla="val 16667"/>
            </a:avLst>
          </a:prstGeom>
          <a:solidFill>
            <a:schemeClr val="bg1"/>
          </a:solidFill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36000" bIns="0" rtlCol="0" anchor="ctr"/>
          <a:lstStyle/>
          <a:p>
            <a:r>
              <a:rPr lang="ja-JP" altLang="en-US" sz="1600" dirty="0" smtClean="0">
                <a:solidFill>
                  <a:schemeClr val="tx1"/>
                </a:solidFill>
                <a:latin typeface="+mj-ea"/>
                <a:ea typeface="+mj-ea"/>
              </a:rPr>
              <a:t>理想</a:t>
            </a:r>
            <a:r>
              <a:rPr lang="ja-JP" altLang="en-US" sz="1600" dirty="0">
                <a:solidFill>
                  <a:schemeClr val="tx1"/>
                </a:solidFill>
                <a:latin typeface="+mj-ea"/>
                <a:ea typeface="+mj-ea"/>
              </a:rPr>
              <a:t>しているものと現実との乖離部分がハッキリとした気が</a:t>
            </a:r>
            <a:r>
              <a:rPr lang="ja-JP" altLang="en-US" sz="1600" dirty="0" smtClean="0">
                <a:solidFill>
                  <a:schemeClr val="tx1"/>
                </a:solidFill>
                <a:latin typeface="+mj-ea"/>
                <a:ea typeface="+mj-ea"/>
              </a:rPr>
              <a:t>した</a:t>
            </a:r>
            <a:endParaRPr kumimoji="1" lang="ja-JP" altLang="en-US" sz="1600" dirty="0">
              <a:solidFill>
                <a:schemeClr val="tx1"/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79730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69963" y="600075"/>
            <a:ext cx="7513637" cy="809625"/>
          </a:xfrm>
        </p:spPr>
        <p:txBody>
          <a:bodyPr/>
          <a:lstStyle/>
          <a:p>
            <a:pPr eaLnBrk="1" hangingPunct="1"/>
            <a:r>
              <a:rPr lang="ja-JP" altLang="en-US" sz="3200" dirty="0" smtClean="0">
                <a:latin typeface="+mj-ea"/>
              </a:rPr>
              <a:t>コンセプトダイアグラム</a:t>
            </a:r>
            <a:r>
              <a:rPr lang="ja-JP" altLang="en-US" sz="3200" dirty="0">
                <a:latin typeface="+mj-ea"/>
              </a:rPr>
              <a:t>で整理</a:t>
            </a:r>
            <a:r>
              <a:rPr lang="ja-JP" altLang="en-US" sz="3200" dirty="0" smtClean="0">
                <a:latin typeface="+mj-ea"/>
              </a:rPr>
              <a:t>すると</a:t>
            </a:r>
            <a:endParaRPr lang="ja-JP" altLang="en-US" sz="3200" dirty="0">
              <a:latin typeface="+mj-ea"/>
            </a:endParaRP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69963" y="1457325"/>
            <a:ext cx="7513637" cy="1686616"/>
          </a:xfrm>
        </p:spPr>
        <p:txBody>
          <a:bodyPr/>
          <a:lstStyle/>
          <a:p>
            <a:pPr marL="552450" indent="-495300" eaLnBrk="1" hangingPunct="1">
              <a:tabLst>
                <a:tab pos="4932363" algn="l"/>
              </a:tabLst>
            </a:pPr>
            <a:r>
              <a:rPr lang="ja-JP" altLang="en-US" sz="2800" dirty="0" smtClean="0">
                <a:solidFill>
                  <a:schemeClr val="accent2"/>
                </a:solidFill>
                <a:latin typeface="HGP創英角ｺﾞｼｯｸUB" pitchFamily="50" charset="-128"/>
                <a:ea typeface="HGP創英角ｺﾞｼｯｸUB" pitchFamily="50" charset="-128"/>
              </a:rPr>
              <a:t>目的と</a:t>
            </a:r>
            <a:r>
              <a:rPr lang="ja-JP" altLang="en-US" sz="2800" dirty="0">
                <a:solidFill>
                  <a:schemeClr val="accent2"/>
                </a:solidFill>
                <a:latin typeface="HGP創英角ｺﾞｼｯｸUB" pitchFamily="50" charset="-128"/>
                <a:ea typeface="HGP創英角ｺﾞｼｯｸUB" pitchFamily="50" charset="-128"/>
              </a:rPr>
              <a:t>位置づけが明確に</a:t>
            </a:r>
            <a:r>
              <a:rPr lang="ja-JP" altLang="en-US" sz="2800" dirty="0" smtClean="0">
                <a:solidFill>
                  <a:schemeClr val="accent2"/>
                </a:solidFill>
                <a:latin typeface="HGP創英角ｺﾞｼｯｸUB" pitchFamily="50" charset="-128"/>
                <a:ea typeface="HGP創英角ｺﾞｼｯｸUB" pitchFamily="50" charset="-128"/>
              </a:rPr>
              <a:t>なる</a:t>
            </a:r>
            <a:endParaRPr lang="en-US" altLang="ja-JP" sz="2800" dirty="0" smtClean="0">
              <a:solidFill>
                <a:schemeClr val="accent2"/>
              </a:solidFill>
              <a:latin typeface="HGP創英角ｺﾞｼｯｸUB" pitchFamily="50" charset="-128"/>
              <a:ea typeface="HGP創英角ｺﾞｼｯｸUB" pitchFamily="50" charset="-128"/>
            </a:endParaRPr>
          </a:p>
          <a:p>
            <a:pPr marL="552450" indent="-495300" eaLnBrk="1" hangingPunct="1">
              <a:tabLst>
                <a:tab pos="4932363" algn="l"/>
              </a:tabLst>
            </a:pPr>
            <a:r>
              <a:rPr lang="ja-JP" altLang="en-US" sz="2800" dirty="0" smtClean="0">
                <a:solidFill>
                  <a:schemeClr val="accent2"/>
                </a:solidFill>
                <a:latin typeface="HGP創英角ｺﾞｼｯｸUB" pitchFamily="50" charset="-128"/>
                <a:ea typeface="HGP創英角ｺﾞｼｯｸUB" pitchFamily="50" charset="-128"/>
              </a:rPr>
              <a:t>全体像を俯瞰できる</a:t>
            </a:r>
            <a:endParaRPr lang="en-US" altLang="ja-JP" sz="2800" dirty="0" smtClean="0">
              <a:solidFill>
                <a:schemeClr val="accent2"/>
              </a:solidFill>
              <a:latin typeface="HGP創英角ｺﾞｼｯｸUB" pitchFamily="50" charset="-128"/>
              <a:ea typeface="HGP創英角ｺﾞｼｯｸUB" pitchFamily="50" charset="-128"/>
            </a:endParaRPr>
          </a:p>
          <a:p>
            <a:pPr marL="952500" lvl="1" indent="-495300" eaLnBrk="1" hangingPunct="1">
              <a:tabLst>
                <a:tab pos="4932363" algn="l"/>
              </a:tabLst>
            </a:pPr>
            <a:r>
              <a:rPr lang="ja-JP" altLang="en-US" sz="2800" dirty="0">
                <a:solidFill>
                  <a:schemeClr val="tx1"/>
                </a:solidFill>
                <a:latin typeface="+mj-ea"/>
              </a:rPr>
              <a:t>コンテンツのグルーピングが</a:t>
            </a:r>
            <a:r>
              <a:rPr lang="ja-JP" altLang="en-US" sz="2800" dirty="0" smtClean="0">
                <a:solidFill>
                  <a:schemeClr val="tx1"/>
                </a:solidFill>
                <a:latin typeface="+mj-ea"/>
              </a:rPr>
              <a:t>できる</a:t>
            </a:r>
            <a:endParaRPr lang="ja-JP" altLang="en-US" sz="2800" dirty="0">
              <a:solidFill>
                <a:schemeClr val="tx1"/>
              </a:solidFill>
              <a:latin typeface="+mj-ea"/>
            </a:endParaRPr>
          </a:p>
        </p:txBody>
      </p:sp>
      <p:sp>
        <p:nvSpPr>
          <p:cNvPr id="40964" name="Rectangle 4"/>
          <p:cNvSpPr>
            <a:spLocks noChangeArrowheads="1"/>
          </p:cNvSpPr>
          <p:nvPr/>
        </p:nvSpPr>
        <p:spPr bwMode="auto">
          <a:xfrm>
            <a:off x="971550" y="33338"/>
            <a:ext cx="7513638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endParaRPr lang="ja-JP" altLang="en-US" sz="2400" dirty="0">
              <a:solidFill>
                <a:schemeClr val="bg1"/>
              </a:solidFill>
            </a:endParaRPr>
          </a:p>
        </p:txBody>
      </p:sp>
      <p:sp>
        <p:nvSpPr>
          <p:cNvPr id="6" name="角丸四角形 5"/>
          <p:cNvSpPr/>
          <p:nvPr/>
        </p:nvSpPr>
        <p:spPr>
          <a:xfrm>
            <a:off x="1979712" y="3501008"/>
            <a:ext cx="2484276" cy="1584176"/>
          </a:xfrm>
          <a:prstGeom prst="roundRect">
            <a:avLst/>
          </a:prstGeom>
          <a:noFill/>
          <a:ln w="38100">
            <a:solidFill>
              <a:schemeClr val="bg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0" rIns="36000" anchor="t" anchorCtr="0"/>
          <a:lstStyle/>
          <a:p>
            <a:pPr>
              <a:defRPr/>
            </a:pPr>
            <a:endParaRPr lang="ja-JP" altLang="en-US" sz="1400" dirty="0">
              <a:solidFill>
                <a:schemeClr val="tx1"/>
              </a:solidFill>
              <a:latin typeface="+mj-ea"/>
              <a:ea typeface="+mj-ea"/>
            </a:endParaRPr>
          </a:p>
        </p:txBody>
      </p:sp>
      <p:sp>
        <p:nvSpPr>
          <p:cNvPr id="7" name="角丸四角形 6"/>
          <p:cNvSpPr/>
          <p:nvPr/>
        </p:nvSpPr>
        <p:spPr>
          <a:xfrm>
            <a:off x="3981583" y="4320157"/>
            <a:ext cx="2174742" cy="1152128"/>
          </a:xfrm>
          <a:prstGeom prst="roundRect">
            <a:avLst/>
          </a:prstGeom>
          <a:noFill/>
          <a:ln w="38100">
            <a:solidFill>
              <a:schemeClr val="bg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0" rIns="36000" anchor="t" anchorCtr="0"/>
          <a:lstStyle/>
          <a:p>
            <a:pPr>
              <a:defRPr/>
            </a:pPr>
            <a:endParaRPr lang="ja-JP" altLang="en-US" sz="1400" dirty="0">
              <a:solidFill>
                <a:schemeClr val="tx1"/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07875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69963" y="600075"/>
            <a:ext cx="7513637" cy="809625"/>
          </a:xfrm>
        </p:spPr>
        <p:txBody>
          <a:bodyPr/>
          <a:lstStyle/>
          <a:p>
            <a:pPr eaLnBrk="1" hangingPunct="1"/>
            <a:r>
              <a:rPr lang="ja-JP" altLang="en-US" sz="3200" dirty="0" smtClean="0">
                <a:latin typeface="+mj-ea"/>
              </a:rPr>
              <a:t>コンセプトダイアグラム</a:t>
            </a:r>
            <a:r>
              <a:rPr lang="ja-JP" altLang="en-US" sz="3200" dirty="0">
                <a:latin typeface="+mj-ea"/>
              </a:rPr>
              <a:t>で整理</a:t>
            </a:r>
            <a:r>
              <a:rPr lang="ja-JP" altLang="en-US" sz="3200" dirty="0" smtClean="0">
                <a:latin typeface="+mj-ea"/>
              </a:rPr>
              <a:t>すると</a:t>
            </a:r>
            <a:endParaRPr lang="ja-JP" altLang="en-US" sz="3200" dirty="0">
              <a:latin typeface="+mj-ea"/>
            </a:endParaRP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69963" y="1457325"/>
            <a:ext cx="7513637" cy="1686616"/>
          </a:xfrm>
        </p:spPr>
        <p:txBody>
          <a:bodyPr/>
          <a:lstStyle/>
          <a:p>
            <a:pPr marL="552450" indent="-495300" eaLnBrk="1" hangingPunct="1">
              <a:tabLst>
                <a:tab pos="4932363" algn="l"/>
              </a:tabLst>
            </a:pPr>
            <a:r>
              <a:rPr lang="ja-JP" altLang="en-US" sz="2800" dirty="0" smtClean="0">
                <a:solidFill>
                  <a:schemeClr val="accent2"/>
                </a:solidFill>
                <a:latin typeface="HGP創英角ｺﾞｼｯｸUB" pitchFamily="50" charset="-128"/>
                <a:ea typeface="HGP創英角ｺﾞｼｯｸUB" pitchFamily="50" charset="-128"/>
              </a:rPr>
              <a:t>目的と</a:t>
            </a:r>
            <a:r>
              <a:rPr lang="ja-JP" altLang="en-US" sz="2800" dirty="0">
                <a:solidFill>
                  <a:schemeClr val="accent2"/>
                </a:solidFill>
                <a:latin typeface="HGP創英角ｺﾞｼｯｸUB" pitchFamily="50" charset="-128"/>
                <a:ea typeface="HGP創英角ｺﾞｼｯｸUB" pitchFamily="50" charset="-128"/>
              </a:rPr>
              <a:t>位置づけが明確に</a:t>
            </a:r>
            <a:r>
              <a:rPr lang="ja-JP" altLang="en-US" sz="2800" dirty="0" smtClean="0">
                <a:solidFill>
                  <a:schemeClr val="accent2"/>
                </a:solidFill>
                <a:latin typeface="HGP創英角ｺﾞｼｯｸUB" pitchFamily="50" charset="-128"/>
                <a:ea typeface="HGP創英角ｺﾞｼｯｸUB" pitchFamily="50" charset="-128"/>
              </a:rPr>
              <a:t>なる</a:t>
            </a:r>
            <a:endParaRPr lang="en-US" altLang="ja-JP" sz="2800" dirty="0" smtClean="0">
              <a:solidFill>
                <a:schemeClr val="accent2"/>
              </a:solidFill>
              <a:latin typeface="HGP創英角ｺﾞｼｯｸUB" pitchFamily="50" charset="-128"/>
              <a:ea typeface="HGP創英角ｺﾞｼｯｸUB" pitchFamily="50" charset="-128"/>
            </a:endParaRPr>
          </a:p>
          <a:p>
            <a:pPr marL="552450" indent="-495300" eaLnBrk="1" hangingPunct="1">
              <a:tabLst>
                <a:tab pos="4932363" algn="l"/>
              </a:tabLst>
            </a:pPr>
            <a:r>
              <a:rPr lang="ja-JP" altLang="en-US" sz="2800" dirty="0" smtClean="0">
                <a:solidFill>
                  <a:schemeClr val="accent2"/>
                </a:solidFill>
                <a:latin typeface="HGP創英角ｺﾞｼｯｸUB" pitchFamily="50" charset="-128"/>
                <a:ea typeface="HGP創英角ｺﾞｼｯｸUB" pitchFamily="50" charset="-128"/>
              </a:rPr>
              <a:t>全体像を俯瞰できる</a:t>
            </a:r>
            <a:endParaRPr lang="en-US" altLang="ja-JP" sz="2800" dirty="0" smtClean="0">
              <a:solidFill>
                <a:schemeClr val="accent2"/>
              </a:solidFill>
              <a:latin typeface="HGP創英角ｺﾞｼｯｸUB" pitchFamily="50" charset="-128"/>
              <a:ea typeface="HGP創英角ｺﾞｼｯｸUB" pitchFamily="50" charset="-128"/>
            </a:endParaRPr>
          </a:p>
          <a:p>
            <a:pPr marL="552450" indent="-495300" eaLnBrk="1" hangingPunct="1">
              <a:tabLst>
                <a:tab pos="4932363" algn="l"/>
              </a:tabLst>
            </a:pPr>
            <a:r>
              <a:rPr lang="ja-JP" altLang="en-US" sz="2800" dirty="0" smtClean="0">
                <a:solidFill>
                  <a:schemeClr val="accent2"/>
                </a:solidFill>
                <a:latin typeface="HGP創英角ｺﾞｼｯｸUB" pitchFamily="50" charset="-128"/>
                <a:ea typeface="HGP創英角ｺﾞｼｯｸUB" pitchFamily="50" charset="-128"/>
              </a:rPr>
              <a:t>多様な軸が見つかる</a:t>
            </a:r>
            <a:endParaRPr lang="en-US" altLang="ja-JP" sz="2800" dirty="0" smtClean="0">
              <a:solidFill>
                <a:schemeClr val="accent2"/>
              </a:solidFill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40964" name="Rectangle 4"/>
          <p:cNvSpPr>
            <a:spLocks noChangeArrowheads="1"/>
          </p:cNvSpPr>
          <p:nvPr/>
        </p:nvSpPr>
        <p:spPr bwMode="auto">
          <a:xfrm>
            <a:off x="971550" y="33338"/>
            <a:ext cx="7513638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endParaRPr lang="ja-JP" altLang="en-US" sz="2400" dirty="0">
              <a:solidFill>
                <a:schemeClr val="bg1"/>
              </a:solidFill>
            </a:endParaRPr>
          </a:p>
        </p:txBody>
      </p:sp>
      <p:grpSp>
        <p:nvGrpSpPr>
          <p:cNvPr id="3" name="グループ化 2"/>
          <p:cNvGrpSpPr/>
          <p:nvPr/>
        </p:nvGrpSpPr>
        <p:grpSpPr>
          <a:xfrm>
            <a:off x="1547664" y="3925511"/>
            <a:ext cx="5511895" cy="1307757"/>
            <a:chOff x="1547664" y="4353491"/>
            <a:chExt cx="5511895" cy="1307757"/>
          </a:xfrm>
        </p:grpSpPr>
        <p:sp>
          <p:nvSpPr>
            <p:cNvPr id="2" name="二等辺三角形 1"/>
            <p:cNvSpPr/>
            <p:nvPr/>
          </p:nvSpPr>
          <p:spPr>
            <a:xfrm flipV="1">
              <a:off x="3463306" y="4353491"/>
              <a:ext cx="1440160" cy="360040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" name="Text Box 11"/>
            <p:cNvSpPr txBox="1">
              <a:spLocks noChangeArrowheads="1"/>
            </p:cNvSpPr>
            <p:nvPr/>
          </p:nvSpPr>
          <p:spPr bwMode="auto">
            <a:xfrm>
              <a:off x="1547664" y="4805290"/>
              <a:ext cx="5511895" cy="855958"/>
            </a:xfrm>
            <a:prstGeom prst="rect">
              <a:avLst/>
            </a:prstGeom>
            <a:solidFill>
              <a:srgbClr val="FFFF99"/>
            </a:solidFill>
            <a:ln w="9525">
              <a:noFill/>
              <a:miter lim="800000"/>
              <a:headEnd/>
              <a:tailEnd/>
            </a:ln>
          </p:spPr>
          <p:txBody>
            <a:bodyPr wrap="none" lIns="252000" tIns="180000" rIns="252000" bIns="180000">
              <a:spAutoFit/>
            </a:bodyPr>
            <a:lstStyle/>
            <a:p>
              <a:pPr marL="552450" indent="-495300" eaLnBrk="1" hangingPunct="1">
                <a:tabLst>
                  <a:tab pos="4932363" algn="l"/>
                </a:tabLst>
              </a:pPr>
              <a:r>
                <a:rPr lang="ja-JP" altLang="en-US" sz="3200" dirty="0" smtClean="0">
                  <a:latin typeface="HGP創英角ｺﾞｼｯｸUB" pitchFamily="50" charset="-128"/>
                  <a:ea typeface="HGP創英角ｺﾞｼｯｸUB" pitchFamily="50" charset="-128"/>
                </a:rPr>
                <a:t>つまり効果測定の要件になる</a:t>
              </a:r>
              <a:endParaRPr lang="ja-JP" altLang="en-US" sz="3200" dirty="0">
                <a:latin typeface="HGP創英角ｺﾞｼｯｸUB" pitchFamily="50" charset="-128"/>
                <a:ea typeface="HGP創英角ｺﾞｼｯｸUB" pitchFamily="50" charset="-128"/>
              </a:endParaRPr>
            </a:p>
          </p:txBody>
        </p:sp>
      </p:grpSp>
      <p:cxnSp>
        <p:nvCxnSpPr>
          <p:cNvPr id="5" name="直線矢印コネクタ 4"/>
          <p:cNvCxnSpPr/>
          <p:nvPr/>
        </p:nvCxnSpPr>
        <p:spPr>
          <a:xfrm>
            <a:off x="5292080" y="3604216"/>
            <a:ext cx="1368152" cy="0"/>
          </a:xfrm>
          <a:prstGeom prst="straightConnector1">
            <a:avLst/>
          </a:prstGeom>
          <a:ln w="22225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矢印コネクタ 10"/>
          <p:cNvCxnSpPr/>
          <p:nvPr/>
        </p:nvCxnSpPr>
        <p:spPr>
          <a:xfrm flipV="1">
            <a:off x="5292080" y="2492896"/>
            <a:ext cx="0" cy="1116296"/>
          </a:xfrm>
          <a:prstGeom prst="straightConnector1">
            <a:avLst/>
          </a:prstGeom>
          <a:ln w="22225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747992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44500" indent="-444500"/>
            <a:r>
              <a:rPr lang="en-US" altLang="ja-JP" dirty="0" smtClean="0"/>
              <a:t>EC</a:t>
            </a:r>
            <a:r>
              <a:rPr lang="ja-JP" altLang="en-US" dirty="0" smtClean="0"/>
              <a:t>の例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xmlns="" val="4185286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dirty="0">
                <a:solidFill>
                  <a:schemeClr val="bg2"/>
                </a:solidFill>
                <a:latin typeface="+mj-ea"/>
              </a:rPr>
              <a:t>サイト構造のまま軸を</a:t>
            </a:r>
            <a:r>
              <a:rPr lang="ja-JP" altLang="en-US" dirty="0" smtClean="0">
                <a:solidFill>
                  <a:schemeClr val="bg2"/>
                </a:solidFill>
                <a:latin typeface="+mj-ea"/>
              </a:rPr>
              <a:t>設定</a:t>
            </a:r>
          </a:p>
        </p:txBody>
      </p:sp>
      <p:sp>
        <p:nvSpPr>
          <p:cNvPr id="7" name="角丸四角形 6"/>
          <p:cNvSpPr/>
          <p:nvPr/>
        </p:nvSpPr>
        <p:spPr>
          <a:xfrm>
            <a:off x="2915816" y="1916832"/>
            <a:ext cx="1224136" cy="1300089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131839" y="1754596"/>
            <a:ext cx="626702" cy="276999"/>
          </a:xfrm>
          <a:prstGeom prst="rect">
            <a:avLst/>
          </a:prstGeom>
          <a:solidFill>
            <a:schemeClr val="bg1"/>
          </a:solidFill>
        </p:spPr>
        <p:txBody>
          <a:bodyPr wrap="none" tIns="0" rIns="72000" bIns="0" rtlCol="0">
            <a:spAutoFit/>
          </a:bodyPr>
          <a:lstStyle/>
          <a:p>
            <a:pPr algn="ctr"/>
            <a:r>
              <a:rPr kumimoji="1" lang="ja-JP" altLang="en-US" dirty="0" smtClean="0">
                <a:latin typeface="+mn-ea"/>
                <a:ea typeface="+mn-ea"/>
              </a:rPr>
              <a:t>探索</a:t>
            </a:r>
            <a:endParaRPr kumimoji="1" lang="ja-JP" altLang="en-US" dirty="0">
              <a:latin typeface="+mn-ea"/>
              <a:ea typeface="+mn-ea"/>
            </a:endParaRPr>
          </a:p>
        </p:txBody>
      </p:sp>
      <p:sp>
        <p:nvSpPr>
          <p:cNvPr id="9" name="メモ 8"/>
          <p:cNvSpPr/>
          <p:nvPr/>
        </p:nvSpPr>
        <p:spPr>
          <a:xfrm>
            <a:off x="3203847" y="2204864"/>
            <a:ext cx="648072" cy="360040"/>
          </a:xfrm>
          <a:prstGeom prst="foldedCorner">
            <a:avLst>
              <a:gd name="adj" fmla="val 27338"/>
            </a:avLst>
          </a:prstGeom>
          <a:solidFill>
            <a:schemeClr val="bg1"/>
          </a:solidFill>
          <a:ln w="1270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54000" rIns="0" bIns="0" rtlCol="0" anchor="ctr" anchorCtr="0"/>
          <a:lstStyle/>
          <a:p>
            <a:pPr algn="ctr"/>
            <a:endParaRPr kumimoji="1" lang="ja-JP" altLang="en-US" dirty="0">
              <a:solidFill>
                <a:schemeClr val="tx1"/>
              </a:solidFill>
              <a:latin typeface="+mj-ea"/>
              <a:ea typeface="+mj-ea"/>
            </a:endParaRPr>
          </a:p>
        </p:txBody>
      </p:sp>
      <p:sp>
        <p:nvSpPr>
          <p:cNvPr id="10" name="メモ 9"/>
          <p:cNvSpPr/>
          <p:nvPr/>
        </p:nvSpPr>
        <p:spPr>
          <a:xfrm>
            <a:off x="3131840" y="2132856"/>
            <a:ext cx="648072" cy="360040"/>
          </a:xfrm>
          <a:prstGeom prst="foldedCorner">
            <a:avLst>
              <a:gd name="adj" fmla="val 27338"/>
            </a:avLst>
          </a:prstGeom>
          <a:solidFill>
            <a:schemeClr val="bg1"/>
          </a:solidFill>
          <a:ln w="1270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54000" rIns="0" bIns="0" rtlCol="0" anchor="ctr" anchorCtr="0"/>
          <a:lstStyle/>
          <a:p>
            <a:pPr algn="ctr"/>
            <a:r>
              <a:rPr kumimoji="1" lang="ja-JP" altLang="en-US" dirty="0" smtClean="0">
                <a:solidFill>
                  <a:schemeClr val="tx1"/>
                </a:solidFill>
                <a:latin typeface="+mj-ea"/>
                <a:ea typeface="+mj-ea"/>
              </a:rPr>
              <a:t>特集</a:t>
            </a:r>
            <a:endParaRPr kumimoji="1" lang="ja-JP" altLang="en-US" dirty="0">
              <a:solidFill>
                <a:schemeClr val="tx1"/>
              </a:solidFill>
              <a:latin typeface="+mj-ea"/>
              <a:ea typeface="+mj-ea"/>
            </a:endParaRPr>
          </a:p>
        </p:txBody>
      </p:sp>
      <p:sp>
        <p:nvSpPr>
          <p:cNvPr id="11" name="メモ 10"/>
          <p:cNvSpPr/>
          <p:nvPr/>
        </p:nvSpPr>
        <p:spPr>
          <a:xfrm>
            <a:off x="3131840" y="2708920"/>
            <a:ext cx="648072" cy="360040"/>
          </a:xfrm>
          <a:prstGeom prst="foldedCorner">
            <a:avLst>
              <a:gd name="adj" fmla="val 27338"/>
            </a:avLst>
          </a:prstGeom>
          <a:solidFill>
            <a:schemeClr val="bg1"/>
          </a:solidFill>
          <a:ln w="1270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54000" rIns="0" bIns="0" rtlCol="0" anchor="ctr" anchorCtr="0"/>
          <a:lstStyle/>
          <a:p>
            <a:pPr algn="ctr"/>
            <a:r>
              <a:rPr kumimoji="1" lang="ja-JP" altLang="en-US" dirty="0" smtClean="0">
                <a:solidFill>
                  <a:schemeClr val="tx1"/>
                </a:solidFill>
                <a:latin typeface="+mj-ea"/>
                <a:ea typeface="+mj-ea"/>
              </a:rPr>
              <a:t>宣伝</a:t>
            </a:r>
            <a:endParaRPr kumimoji="1" lang="ja-JP" altLang="en-US" dirty="0">
              <a:solidFill>
                <a:schemeClr val="tx1"/>
              </a:solidFill>
              <a:latin typeface="+mj-ea"/>
              <a:ea typeface="+mj-ea"/>
            </a:endParaRPr>
          </a:p>
        </p:txBody>
      </p:sp>
      <p:sp>
        <p:nvSpPr>
          <p:cNvPr id="12" name="角丸四角形 11"/>
          <p:cNvSpPr/>
          <p:nvPr/>
        </p:nvSpPr>
        <p:spPr>
          <a:xfrm>
            <a:off x="3059832" y="3573016"/>
            <a:ext cx="1224136" cy="1368152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3297227" y="3401488"/>
            <a:ext cx="626701" cy="276999"/>
          </a:xfrm>
          <a:prstGeom prst="rect">
            <a:avLst/>
          </a:prstGeom>
          <a:solidFill>
            <a:schemeClr val="bg1"/>
          </a:solidFill>
        </p:spPr>
        <p:txBody>
          <a:bodyPr wrap="none" tIns="0" rIns="72000" bIns="0" rtlCol="0">
            <a:spAutoFit/>
          </a:bodyPr>
          <a:lstStyle/>
          <a:p>
            <a:pPr algn="ctr"/>
            <a:r>
              <a:rPr kumimoji="1" lang="ja-JP" altLang="en-US" dirty="0" smtClean="0">
                <a:latin typeface="+mn-ea"/>
                <a:ea typeface="+mn-ea"/>
              </a:rPr>
              <a:t>検索</a:t>
            </a:r>
            <a:endParaRPr kumimoji="1" lang="ja-JP" altLang="en-US" dirty="0">
              <a:latin typeface="+mn-ea"/>
              <a:ea typeface="+mn-ea"/>
            </a:endParaRPr>
          </a:p>
        </p:txBody>
      </p:sp>
      <p:sp>
        <p:nvSpPr>
          <p:cNvPr id="14" name="メモ 13"/>
          <p:cNvSpPr/>
          <p:nvPr/>
        </p:nvSpPr>
        <p:spPr>
          <a:xfrm>
            <a:off x="3347865" y="3789040"/>
            <a:ext cx="648072" cy="360040"/>
          </a:xfrm>
          <a:prstGeom prst="foldedCorner">
            <a:avLst>
              <a:gd name="adj" fmla="val 27338"/>
            </a:avLst>
          </a:prstGeom>
          <a:solidFill>
            <a:schemeClr val="bg1"/>
          </a:solidFill>
          <a:ln w="1270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54000" rIns="0" bIns="0" rtlCol="0" anchor="ctr" anchorCtr="0"/>
          <a:lstStyle/>
          <a:p>
            <a:pPr algn="ctr"/>
            <a:r>
              <a:rPr kumimoji="1" lang="ja-JP" altLang="en-US" dirty="0" smtClean="0">
                <a:solidFill>
                  <a:schemeClr val="tx1"/>
                </a:solidFill>
                <a:latin typeface="+mj-ea"/>
                <a:ea typeface="+mj-ea"/>
              </a:rPr>
              <a:t>全文</a:t>
            </a:r>
            <a:endParaRPr kumimoji="1" lang="ja-JP" altLang="en-US" dirty="0">
              <a:solidFill>
                <a:schemeClr val="tx1"/>
              </a:solidFill>
              <a:latin typeface="+mj-ea"/>
              <a:ea typeface="+mj-ea"/>
            </a:endParaRPr>
          </a:p>
        </p:txBody>
      </p:sp>
      <p:sp>
        <p:nvSpPr>
          <p:cNvPr id="15" name="メモ 14"/>
          <p:cNvSpPr/>
          <p:nvPr/>
        </p:nvSpPr>
        <p:spPr>
          <a:xfrm>
            <a:off x="3419872" y="4365104"/>
            <a:ext cx="648072" cy="360040"/>
          </a:xfrm>
          <a:prstGeom prst="foldedCorner">
            <a:avLst>
              <a:gd name="adj" fmla="val 27338"/>
            </a:avLst>
          </a:prstGeom>
          <a:solidFill>
            <a:schemeClr val="bg1"/>
          </a:solidFill>
          <a:ln w="1270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54000" rIns="0" bIns="0" rtlCol="0" anchor="ctr" anchorCtr="0"/>
          <a:lstStyle/>
          <a:p>
            <a:pPr algn="ctr"/>
            <a:endParaRPr kumimoji="1" lang="ja-JP" altLang="en-US" dirty="0">
              <a:solidFill>
                <a:schemeClr val="tx1"/>
              </a:solidFill>
              <a:latin typeface="+mj-ea"/>
              <a:ea typeface="+mj-ea"/>
            </a:endParaRPr>
          </a:p>
        </p:txBody>
      </p:sp>
      <p:sp>
        <p:nvSpPr>
          <p:cNvPr id="16" name="メモ 15"/>
          <p:cNvSpPr/>
          <p:nvPr/>
        </p:nvSpPr>
        <p:spPr>
          <a:xfrm>
            <a:off x="3347865" y="4293096"/>
            <a:ext cx="648072" cy="360040"/>
          </a:xfrm>
          <a:prstGeom prst="foldedCorner">
            <a:avLst>
              <a:gd name="adj" fmla="val 27338"/>
            </a:avLst>
          </a:prstGeom>
          <a:solidFill>
            <a:schemeClr val="bg1"/>
          </a:solidFill>
          <a:ln w="1270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54000" rIns="0" bIns="0" rtlCol="0" anchor="ctr" anchorCtr="0"/>
          <a:lstStyle/>
          <a:p>
            <a:pPr algn="ctr"/>
            <a:r>
              <a:rPr kumimoji="1" lang="ja-JP" altLang="en-US" dirty="0" smtClean="0">
                <a:solidFill>
                  <a:schemeClr val="tx1"/>
                </a:solidFill>
                <a:latin typeface="+mj-ea"/>
                <a:ea typeface="+mj-ea"/>
              </a:rPr>
              <a:t>分類</a:t>
            </a:r>
            <a:endParaRPr kumimoji="1" lang="ja-JP" altLang="en-US" dirty="0">
              <a:solidFill>
                <a:schemeClr val="tx1"/>
              </a:solidFill>
              <a:latin typeface="+mj-ea"/>
              <a:ea typeface="+mj-ea"/>
            </a:endParaRPr>
          </a:p>
        </p:txBody>
      </p:sp>
      <p:sp>
        <p:nvSpPr>
          <p:cNvPr id="17" name="メモ 16"/>
          <p:cNvSpPr/>
          <p:nvPr/>
        </p:nvSpPr>
        <p:spPr>
          <a:xfrm>
            <a:off x="4499992" y="3140968"/>
            <a:ext cx="846951" cy="720080"/>
          </a:xfrm>
          <a:prstGeom prst="foldedCorner">
            <a:avLst>
              <a:gd name="adj" fmla="val 27338"/>
            </a:avLst>
          </a:prstGeom>
          <a:solidFill>
            <a:srgbClr val="FFFF99"/>
          </a:solidFill>
          <a:ln w="1270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44000" bIns="0" rtlCol="0" anchor="ctr" anchorCtr="0"/>
          <a:lstStyle/>
          <a:p>
            <a:pPr algn="ctr"/>
            <a:r>
              <a:rPr kumimoji="1" lang="ja-JP" altLang="en-US" dirty="0" smtClean="0">
                <a:solidFill>
                  <a:schemeClr val="tx1"/>
                </a:solidFill>
                <a:latin typeface="+mj-ea"/>
                <a:ea typeface="+mj-ea"/>
              </a:rPr>
              <a:t>商品</a:t>
            </a:r>
            <a:endParaRPr kumimoji="1" lang="ja-JP" altLang="en-US" dirty="0">
              <a:solidFill>
                <a:schemeClr val="tx1"/>
              </a:solidFill>
              <a:latin typeface="+mj-ea"/>
              <a:ea typeface="+mj-ea"/>
            </a:endParaRPr>
          </a:p>
        </p:txBody>
      </p:sp>
      <p:sp>
        <p:nvSpPr>
          <p:cNvPr id="18" name="メモ 17"/>
          <p:cNvSpPr/>
          <p:nvPr/>
        </p:nvSpPr>
        <p:spPr>
          <a:xfrm>
            <a:off x="4427984" y="3068960"/>
            <a:ext cx="846951" cy="720080"/>
          </a:xfrm>
          <a:prstGeom prst="foldedCorner">
            <a:avLst>
              <a:gd name="adj" fmla="val 27338"/>
            </a:avLst>
          </a:prstGeom>
          <a:solidFill>
            <a:srgbClr val="FFFF99"/>
          </a:solidFill>
          <a:ln w="1270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44000" bIns="0" rtlCol="0" anchor="ctr" anchorCtr="0"/>
          <a:lstStyle/>
          <a:p>
            <a:pPr algn="ctr"/>
            <a:r>
              <a:rPr kumimoji="1" lang="ja-JP" altLang="en-US" dirty="0" smtClean="0">
                <a:solidFill>
                  <a:schemeClr val="tx1"/>
                </a:solidFill>
                <a:latin typeface="+mn-ea"/>
              </a:rPr>
              <a:t>商品</a:t>
            </a:r>
            <a:r>
              <a:rPr kumimoji="1" lang="en-US" altLang="ja-JP" dirty="0" smtClean="0">
                <a:solidFill>
                  <a:schemeClr val="tx1"/>
                </a:solidFill>
                <a:latin typeface="+mn-ea"/>
              </a:rPr>
              <a:t/>
            </a:r>
            <a:br>
              <a:rPr kumimoji="1" lang="en-US" altLang="ja-JP" dirty="0" smtClean="0">
                <a:solidFill>
                  <a:schemeClr val="tx1"/>
                </a:solidFill>
                <a:latin typeface="+mn-ea"/>
              </a:rPr>
            </a:br>
            <a:r>
              <a:rPr kumimoji="1" lang="ja-JP" altLang="en-US" dirty="0" smtClean="0">
                <a:solidFill>
                  <a:schemeClr val="tx1"/>
                </a:solidFill>
                <a:latin typeface="+mn-ea"/>
              </a:rPr>
              <a:t>情報</a:t>
            </a:r>
            <a:endParaRPr kumimoji="1" lang="ja-JP" altLang="en-US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19" name="角丸四角形 18"/>
          <p:cNvSpPr/>
          <p:nvPr/>
        </p:nvSpPr>
        <p:spPr>
          <a:xfrm>
            <a:off x="5508104" y="3114074"/>
            <a:ext cx="1800200" cy="720080"/>
          </a:xfrm>
          <a:prstGeom prst="roundRect">
            <a:avLst>
              <a:gd name="adj" fmla="val 2413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メモ 19"/>
          <p:cNvSpPr/>
          <p:nvPr/>
        </p:nvSpPr>
        <p:spPr>
          <a:xfrm>
            <a:off x="5724128" y="3330098"/>
            <a:ext cx="648072" cy="360040"/>
          </a:xfrm>
          <a:prstGeom prst="foldedCorner">
            <a:avLst>
              <a:gd name="adj" fmla="val 27338"/>
            </a:avLst>
          </a:prstGeom>
          <a:solidFill>
            <a:schemeClr val="bg1"/>
          </a:solidFill>
          <a:ln w="1270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54000" rIns="0" bIns="0" rtlCol="0" anchor="ctr" anchorCtr="0"/>
          <a:lstStyle/>
          <a:p>
            <a:pPr algn="ctr"/>
            <a:r>
              <a:rPr kumimoji="1" lang="ja-JP" altLang="en-US" dirty="0" smtClean="0">
                <a:solidFill>
                  <a:schemeClr val="tx1"/>
                </a:solidFill>
                <a:latin typeface="+mj-ea"/>
                <a:ea typeface="+mj-ea"/>
              </a:rPr>
              <a:t>カゴ</a:t>
            </a:r>
            <a:endParaRPr kumimoji="1" lang="ja-JP" altLang="en-US" dirty="0">
              <a:solidFill>
                <a:schemeClr val="tx1"/>
              </a:solidFill>
              <a:latin typeface="+mj-ea"/>
              <a:ea typeface="+mj-ea"/>
            </a:endParaRPr>
          </a:p>
        </p:txBody>
      </p:sp>
      <p:sp>
        <p:nvSpPr>
          <p:cNvPr id="21" name="メモ 20"/>
          <p:cNvSpPr/>
          <p:nvPr/>
        </p:nvSpPr>
        <p:spPr>
          <a:xfrm>
            <a:off x="6516216" y="3330098"/>
            <a:ext cx="648072" cy="360040"/>
          </a:xfrm>
          <a:prstGeom prst="foldedCorner">
            <a:avLst>
              <a:gd name="adj" fmla="val 27338"/>
            </a:avLst>
          </a:prstGeom>
          <a:solidFill>
            <a:srgbClr val="FFFF99"/>
          </a:solidFill>
          <a:ln w="1270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54000" rIns="0" bIns="0" rtlCol="0" anchor="ctr" anchorCtr="0"/>
          <a:lstStyle/>
          <a:p>
            <a:pPr algn="ctr"/>
            <a:r>
              <a:rPr kumimoji="1" lang="ja-JP" altLang="en-US" dirty="0" smtClean="0">
                <a:solidFill>
                  <a:schemeClr val="tx1"/>
                </a:solidFill>
                <a:latin typeface="+mj-ea"/>
                <a:ea typeface="+mj-ea"/>
              </a:rPr>
              <a:t>完了</a:t>
            </a:r>
            <a:endParaRPr kumimoji="1" lang="ja-JP" altLang="en-US" dirty="0">
              <a:solidFill>
                <a:schemeClr val="tx1"/>
              </a:solidFill>
              <a:latin typeface="+mj-ea"/>
              <a:ea typeface="+mj-ea"/>
            </a:endParaRPr>
          </a:p>
        </p:txBody>
      </p:sp>
      <p:cxnSp>
        <p:nvCxnSpPr>
          <p:cNvPr id="22" name="カギ線コネクタ 21"/>
          <p:cNvCxnSpPr>
            <a:stCxn id="7" idx="3"/>
            <a:endCxn id="18" idx="0"/>
          </p:cNvCxnSpPr>
          <p:nvPr/>
        </p:nvCxnSpPr>
        <p:spPr>
          <a:xfrm>
            <a:off x="4139952" y="2566877"/>
            <a:ext cx="711508" cy="502083"/>
          </a:xfrm>
          <a:prstGeom prst="bentConnector2">
            <a:avLst/>
          </a:prstGeom>
          <a:ln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メモ 22"/>
          <p:cNvSpPr/>
          <p:nvPr/>
        </p:nvSpPr>
        <p:spPr>
          <a:xfrm>
            <a:off x="1705127" y="2132856"/>
            <a:ext cx="846951" cy="2304256"/>
          </a:xfrm>
          <a:prstGeom prst="foldedCorner">
            <a:avLst>
              <a:gd name="adj" fmla="val 19399"/>
            </a:avLst>
          </a:prstGeom>
          <a:solidFill>
            <a:schemeClr val="bg1"/>
          </a:solidFill>
          <a:ln w="1270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bIns="0" rtlCol="0" anchor="ctr" anchorCtr="0"/>
          <a:lstStyle/>
          <a:p>
            <a:pPr algn="ctr"/>
            <a:r>
              <a:rPr kumimoji="1" lang="ja-JP" altLang="en-US" dirty="0" smtClean="0">
                <a:solidFill>
                  <a:schemeClr val="tx1"/>
                </a:solidFill>
                <a:latin typeface="+mj-ea"/>
                <a:ea typeface="+mj-ea"/>
              </a:rPr>
              <a:t>トップ</a:t>
            </a:r>
            <a:endParaRPr kumimoji="1" lang="ja-JP" altLang="en-US" dirty="0">
              <a:solidFill>
                <a:schemeClr val="tx1"/>
              </a:solidFill>
              <a:latin typeface="+mj-ea"/>
              <a:ea typeface="+mj-ea"/>
            </a:endParaRPr>
          </a:p>
        </p:txBody>
      </p:sp>
      <p:cxnSp>
        <p:nvCxnSpPr>
          <p:cNvPr id="24" name="カギ線コネクタ 23"/>
          <p:cNvCxnSpPr>
            <a:stCxn id="12" idx="3"/>
            <a:endCxn id="18" idx="2"/>
          </p:cNvCxnSpPr>
          <p:nvPr/>
        </p:nvCxnSpPr>
        <p:spPr>
          <a:xfrm flipV="1">
            <a:off x="4283968" y="3789040"/>
            <a:ext cx="567492" cy="468052"/>
          </a:xfrm>
          <a:prstGeom prst="bentConnector2">
            <a:avLst/>
          </a:prstGeom>
          <a:ln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カギ線コネクタ 35"/>
          <p:cNvCxnSpPr/>
          <p:nvPr/>
        </p:nvCxnSpPr>
        <p:spPr>
          <a:xfrm>
            <a:off x="2538631" y="3356992"/>
            <a:ext cx="1889353" cy="1588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テキスト ボックス 25"/>
          <p:cNvSpPr txBox="1"/>
          <p:nvPr/>
        </p:nvSpPr>
        <p:spPr>
          <a:xfrm>
            <a:off x="6107430" y="2951838"/>
            <a:ext cx="626702" cy="276999"/>
          </a:xfrm>
          <a:prstGeom prst="rect">
            <a:avLst/>
          </a:prstGeom>
          <a:solidFill>
            <a:schemeClr val="bg1"/>
          </a:solidFill>
        </p:spPr>
        <p:txBody>
          <a:bodyPr wrap="none" tIns="0" rIns="72000" bIns="0" rtlCol="0">
            <a:spAutoFit/>
          </a:bodyPr>
          <a:lstStyle/>
          <a:p>
            <a:pPr algn="ctr"/>
            <a:r>
              <a:rPr kumimoji="1" lang="ja-JP" altLang="en-US" dirty="0" smtClean="0">
                <a:latin typeface="+mn-ea"/>
                <a:ea typeface="+mn-ea"/>
              </a:rPr>
              <a:t>購入</a:t>
            </a:r>
            <a:endParaRPr kumimoji="1" lang="ja-JP" altLang="en-US" dirty="0">
              <a:latin typeface="+mn-ea"/>
              <a:ea typeface="+mn-ea"/>
            </a:endParaRPr>
          </a:p>
        </p:txBody>
      </p:sp>
      <p:sp>
        <p:nvSpPr>
          <p:cNvPr id="27" name="角丸四角形 26"/>
          <p:cNvSpPr/>
          <p:nvPr/>
        </p:nvSpPr>
        <p:spPr>
          <a:xfrm>
            <a:off x="1907704" y="5085184"/>
            <a:ext cx="4536504" cy="720080"/>
          </a:xfrm>
          <a:prstGeom prst="roundRect">
            <a:avLst>
              <a:gd name="adj" fmla="val 2413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2195736" y="4922948"/>
            <a:ext cx="626702" cy="276999"/>
          </a:xfrm>
          <a:prstGeom prst="rect">
            <a:avLst/>
          </a:prstGeom>
          <a:solidFill>
            <a:schemeClr val="bg1"/>
          </a:solidFill>
        </p:spPr>
        <p:txBody>
          <a:bodyPr wrap="none" tIns="0" rIns="72000" bIns="0" rtlCol="0">
            <a:spAutoFit/>
          </a:bodyPr>
          <a:lstStyle/>
          <a:p>
            <a:pPr algn="ctr"/>
            <a:r>
              <a:rPr kumimoji="1" lang="ja-JP" altLang="en-US" dirty="0" smtClean="0">
                <a:latin typeface="+mn-ea"/>
                <a:ea typeface="+mn-ea"/>
              </a:rPr>
              <a:t>案内</a:t>
            </a:r>
            <a:endParaRPr kumimoji="1" lang="ja-JP" altLang="en-US" dirty="0">
              <a:latin typeface="+mn-ea"/>
              <a:ea typeface="+mn-ea"/>
            </a:endParaRPr>
          </a:p>
        </p:txBody>
      </p:sp>
      <p:sp>
        <p:nvSpPr>
          <p:cNvPr id="29" name="メモ 28"/>
          <p:cNvSpPr/>
          <p:nvPr/>
        </p:nvSpPr>
        <p:spPr>
          <a:xfrm>
            <a:off x="3059832" y="5301208"/>
            <a:ext cx="648072" cy="360040"/>
          </a:xfrm>
          <a:prstGeom prst="foldedCorner">
            <a:avLst>
              <a:gd name="adj" fmla="val 27338"/>
            </a:avLst>
          </a:prstGeom>
          <a:solidFill>
            <a:schemeClr val="bg1"/>
          </a:solidFill>
          <a:ln w="1270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54000" rIns="0" bIns="0" rtlCol="0" anchor="ctr" anchorCtr="0"/>
          <a:lstStyle/>
          <a:p>
            <a:pPr algn="ctr"/>
            <a:r>
              <a:rPr kumimoji="1" lang="ja-JP" altLang="en-US" dirty="0" smtClean="0">
                <a:solidFill>
                  <a:schemeClr val="tx1"/>
                </a:solidFill>
                <a:latin typeface="+mj-ea"/>
                <a:ea typeface="+mj-ea"/>
              </a:rPr>
              <a:t>会社</a:t>
            </a:r>
            <a:endParaRPr kumimoji="1" lang="ja-JP" altLang="en-US" dirty="0">
              <a:solidFill>
                <a:schemeClr val="tx1"/>
              </a:solidFill>
              <a:latin typeface="+mj-ea"/>
              <a:ea typeface="+mj-ea"/>
            </a:endParaRPr>
          </a:p>
        </p:txBody>
      </p:sp>
      <p:sp>
        <p:nvSpPr>
          <p:cNvPr id="30" name="メモ 29"/>
          <p:cNvSpPr/>
          <p:nvPr/>
        </p:nvSpPr>
        <p:spPr>
          <a:xfrm>
            <a:off x="2051720" y="5301208"/>
            <a:ext cx="648072" cy="360040"/>
          </a:xfrm>
          <a:prstGeom prst="foldedCorner">
            <a:avLst>
              <a:gd name="adj" fmla="val 27338"/>
            </a:avLst>
          </a:prstGeom>
          <a:solidFill>
            <a:schemeClr val="bg1"/>
          </a:solidFill>
          <a:ln w="1270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54000" rIns="0" bIns="0" rtlCol="0" anchor="ctr" anchorCtr="0"/>
          <a:lstStyle/>
          <a:p>
            <a:pPr algn="ctr"/>
            <a:r>
              <a:rPr kumimoji="1" lang="ja-JP" altLang="en-US" dirty="0" smtClean="0">
                <a:solidFill>
                  <a:schemeClr val="tx1"/>
                </a:solidFill>
                <a:latin typeface="+mj-ea"/>
                <a:ea typeface="+mj-ea"/>
              </a:rPr>
              <a:t>サイト</a:t>
            </a:r>
            <a:endParaRPr kumimoji="1" lang="ja-JP" altLang="en-US" dirty="0">
              <a:solidFill>
                <a:schemeClr val="tx1"/>
              </a:solidFill>
              <a:latin typeface="+mj-ea"/>
              <a:ea typeface="+mj-ea"/>
            </a:endParaRPr>
          </a:p>
        </p:txBody>
      </p:sp>
      <p:sp>
        <p:nvSpPr>
          <p:cNvPr id="31" name="メモ 30"/>
          <p:cNvSpPr/>
          <p:nvPr/>
        </p:nvSpPr>
        <p:spPr>
          <a:xfrm>
            <a:off x="4860032" y="5301208"/>
            <a:ext cx="648072" cy="360040"/>
          </a:xfrm>
          <a:prstGeom prst="foldedCorner">
            <a:avLst>
              <a:gd name="adj" fmla="val 27338"/>
            </a:avLst>
          </a:prstGeom>
          <a:solidFill>
            <a:srgbClr val="FFFF99"/>
          </a:solidFill>
          <a:ln w="1270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54000" rIns="0" bIns="0" rtlCol="0" anchor="ctr" anchorCtr="0"/>
          <a:lstStyle/>
          <a:p>
            <a:pPr algn="ctr"/>
            <a:r>
              <a:rPr kumimoji="1" lang="ja-JP" altLang="en-US" dirty="0" smtClean="0">
                <a:solidFill>
                  <a:schemeClr val="tx1"/>
                </a:solidFill>
                <a:latin typeface="+mj-ea"/>
                <a:ea typeface="+mj-ea"/>
              </a:rPr>
              <a:t>送料</a:t>
            </a:r>
            <a:endParaRPr kumimoji="1" lang="ja-JP" altLang="en-US" dirty="0">
              <a:solidFill>
                <a:schemeClr val="tx1"/>
              </a:solidFill>
              <a:latin typeface="+mj-ea"/>
              <a:ea typeface="+mj-ea"/>
            </a:endParaRPr>
          </a:p>
        </p:txBody>
      </p:sp>
      <p:sp>
        <p:nvSpPr>
          <p:cNvPr id="32" name="メモ 31"/>
          <p:cNvSpPr/>
          <p:nvPr/>
        </p:nvSpPr>
        <p:spPr>
          <a:xfrm>
            <a:off x="5652120" y="5301208"/>
            <a:ext cx="648072" cy="360040"/>
          </a:xfrm>
          <a:prstGeom prst="foldedCorner">
            <a:avLst>
              <a:gd name="adj" fmla="val 27338"/>
            </a:avLst>
          </a:prstGeom>
          <a:solidFill>
            <a:srgbClr val="FFFF99"/>
          </a:solidFill>
          <a:ln w="1270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54000" rIns="0" bIns="0" rtlCol="0" anchor="ctr" anchorCtr="0"/>
          <a:lstStyle/>
          <a:p>
            <a:pPr algn="ctr"/>
            <a:r>
              <a:rPr kumimoji="1" lang="ja-JP" altLang="en-US" dirty="0" smtClean="0">
                <a:solidFill>
                  <a:schemeClr val="tx1"/>
                </a:solidFill>
                <a:latin typeface="+mj-ea"/>
                <a:ea typeface="+mj-ea"/>
              </a:rPr>
              <a:t>返品</a:t>
            </a:r>
            <a:endParaRPr kumimoji="1" lang="ja-JP" altLang="en-US" dirty="0">
              <a:solidFill>
                <a:schemeClr val="tx1"/>
              </a:solidFill>
              <a:latin typeface="+mj-ea"/>
              <a:ea typeface="+mj-ea"/>
            </a:endParaRPr>
          </a:p>
        </p:txBody>
      </p:sp>
      <p:sp>
        <p:nvSpPr>
          <p:cNvPr id="33" name="メモ 32"/>
          <p:cNvSpPr/>
          <p:nvPr/>
        </p:nvSpPr>
        <p:spPr>
          <a:xfrm>
            <a:off x="3851920" y="5301208"/>
            <a:ext cx="648072" cy="360040"/>
          </a:xfrm>
          <a:prstGeom prst="foldedCorner">
            <a:avLst>
              <a:gd name="adj" fmla="val 27338"/>
            </a:avLst>
          </a:prstGeom>
          <a:solidFill>
            <a:schemeClr val="bg1"/>
          </a:solidFill>
          <a:ln w="1270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54000" rIns="0" bIns="0" rtlCol="0" anchor="ctr" anchorCtr="0"/>
          <a:lstStyle/>
          <a:p>
            <a:pPr algn="ctr"/>
            <a:r>
              <a:rPr kumimoji="1" lang="ja-JP" altLang="en-US" dirty="0" smtClean="0">
                <a:solidFill>
                  <a:schemeClr val="tx1"/>
                </a:solidFill>
                <a:latin typeface="+mj-ea"/>
                <a:ea typeface="+mj-ea"/>
              </a:rPr>
              <a:t>規約</a:t>
            </a:r>
            <a:endParaRPr kumimoji="1" lang="ja-JP" altLang="en-US" dirty="0">
              <a:solidFill>
                <a:schemeClr val="tx1"/>
              </a:solidFill>
              <a:latin typeface="+mj-ea"/>
              <a:ea typeface="+mj-ea"/>
            </a:endParaRPr>
          </a:p>
        </p:txBody>
      </p:sp>
      <p:cxnSp>
        <p:nvCxnSpPr>
          <p:cNvPr id="34" name="カギ線コネクタ 35"/>
          <p:cNvCxnSpPr>
            <a:stCxn id="17" idx="3"/>
            <a:endCxn id="20" idx="1"/>
          </p:cNvCxnSpPr>
          <p:nvPr/>
        </p:nvCxnSpPr>
        <p:spPr>
          <a:xfrm>
            <a:off x="5346943" y="3501008"/>
            <a:ext cx="377185" cy="911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カギ線コネクタ 35"/>
          <p:cNvCxnSpPr>
            <a:endCxn id="36" idx="1"/>
          </p:cNvCxnSpPr>
          <p:nvPr/>
        </p:nvCxnSpPr>
        <p:spPr>
          <a:xfrm>
            <a:off x="1547664" y="6093296"/>
            <a:ext cx="5054059" cy="9873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テキスト ボックス 35"/>
          <p:cNvSpPr txBox="1"/>
          <p:nvPr/>
        </p:nvSpPr>
        <p:spPr>
          <a:xfrm>
            <a:off x="6601723" y="5949280"/>
            <a:ext cx="1170119" cy="307777"/>
          </a:xfrm>
          <a:prstGeom prst="rect">
            <a:avLst/>
          </a:prstGeom>
          <a:solidFill>
            <a:schemeClr val="bg1"/>
          </a:solidFill>
        </p:spPr>
        <p:txBody>
          <a:bodyPr wrap="none" tIns="0" rIns="72000" bIns="0" rtlCol="0">
            <a:spAutoFit/>
          </a:bodyPr>
          <a:lstStyle/>
          <a:p>
            <a:pPr algn="ctr"/>
            <a:r>
              <a:rPr kumimoji="1" lang="ja-JP" altLang="en-US" sz="2000" dirty="0" smtClean="0">
                <a:latin typeface="+mn-ea"/>
                <a:ea typeface="+mn-ea"/>
              </a:rPr>
              <a:t>コミット度</a:t>
            </a:r>
            <a:endParaRPr kumimoji="1" lang="ja-JP" altLang="en-US" sz="2000" dirty="0">
              <a:latin typeface="+mn-ea"/>
              <a:ea typeface="+mn-ea"/>
            </a:endParaRPr>
          </a:p>
        </p:txBody>
      </p:sp>
      <p:cxnSp>
        <p:nvCxnSpPr>
          <p:cNvPr id="37" name="カギ線コネクタ 37"/>
          <p:cNvCxnSpPr/>
          <p:nvPr/>
        </p:nvCxnSpPr>
        <p:spPr>
          <a:xfrm rot="5400000" flipH="1" flipV="1">
            <a:off x="-1007826" y="3752242"/>
            <a:ext cx="4535710" cy="794"/>
          </a:xfrm>
          <a:prstGeom prst="straightConnector1">
            <a:avLst/>
          </a:prstGeom>
          <a:ln>
            <a:solidFill>
              <a:schemeClr val="tx1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テキスト ボックス 37"/>
          <p:cNvSpPr txBox="1"/>
          <p:nvPr/>
        </p:nvSpPr>
        <p:spPr>
          <a:xfrm rot="16200000">
            <a:off x="509877" y="1828641"/>
            <a:ext cx="934479" cy="307777"/>
          </a:xfrm>
          <a:prstGeom prst="rect">
            <a:avLst/>
          </a:prstGeom>
          <a:solidFill>
            <a:schemeClr val="bg1"/>
          </a:solidFill>
        </p:spPr>
        <p:txBody>
          <a:bodyPr wrap="none" tIns="0" rIns="72000" bIns="0" rtlCol="0">
            <a:spAutoFit/>
          </a:bodyPr>
          <a:lstStyle/>
          <a:p>
            <a:pPr algn="ctr"/>
            <a:r>
              <a:rPr kumimoji="1" lang="ja-JP" altLang="en-US" sz="2000" dirty="0" smtClean="0">
                <a:latin typeface="+mn-ea"/>
                <a:ea typeface="+mn-ea"/>
              </a:rPr>
              <a:t>受動的</a:t>
            </a:r>
            <a:endParaRPr kumimoji="1" lang="ja-JP" altLang="en-US" sz="2000" dirty="0">
              <a:latin typeface="+mn-ea"/>
              <a:ea typeface="+mn-ea"/>
            </a:endParaRPr>
          </a:p>
        </p:txBody>
      </p:sp>
      <p:sp>
        <p:nvSpPr>
          <p:cNvPr id="39" name="テキスト ボックス 38"/>
          <p:cNvSpPr txBox="1"/>
          <p:nvPr/>
        </p:nvSpPr>
        <p:spPr>
          <a:xfrm rot="16200000">
            <a:off x="509877" y="5429041"/>
            <a:ext cx="934479" cy="307777"/>
          </a:xfrm>
          <a:prstGeom prst="rect">
            <a:avLst/>
          </a:prstGeom>
          <a:solidFill>
            <a:schemeClr val="bg1"/>
          </a:solidFill>
        </p:spPr>
        <p:txBody>
          <a:bodyPr wrap="none" tIns="0" rIns="72000" bIns="0" rtlCol="0">
            <a:spAutoFit/>
          </a:bodyPr>
          <a:lstStyle/>
          <a:p>
            <a:pPr algn="ctr"/>
            <a:r>
              <a:rPr kumimoji="1" lang="ja-JP" altLang="en-US" sz="2000" dirty="0" smtClean="0">
                <a:latin typeface="+mn-ea"/>
                <a:ea typeface="+mn-ea"/>
              </a:rPr>
              <a:t>能動的</a:t>
            </a:r>
            <a:endParaRPr kumimoji="1" lang="ja-JP" altLang="en-US" sz="2000" dirty="0">
              <a:latin typeface="+mn-ea"/>
              <a:ea typeface="+mn-ea"/>
            </a:endParaRPr>
          </a:p>
        </p:txBody>
      </p:sp>
      <p:cxnSp>
        <p:nvCxnSpPr>
          <p:cNvPr id="40" name="カギ線コネクタ 37"/>
          <p:cNvCxnSpPr/>
          <p:nvPr/>
        </p:nvCxnSpPr>
        <p:spPr>
          <a:xfrm>
            <a:off x="2627784" y="4005064"/>
            <a:ext cx="360040" cy="1588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カギ線コネクタ 37"/>
          <p:cNvCxnSpPr/>
          <p:nvPr/>
        </p:nvCxnSpPr>
        <p:spPr>
          <a:xfrm>
            <a:off x="2555776" y="2563316"/>
            <a:ext cx="360040" cy="1588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角丸四角形 41"/>
          <p:cNvSpPr/>
          <p:nvPr/>
        </p:nvSpPr>
        <p:spPr>
          <a:xfrm>
            <a:off x="5508104" y="4221088"/>
            <a:ext cx="1800200" cy="720080"/>
          </a:xfrm>
          <a:prstGeom prst="roundRect">
            <a:avLst>
              <a:gd name="adj" fmla="val 2413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メモ 42"/>
          <p:cNvSpPr/>
          <p:nvPr/>
        </p:nvSpPr>
        <p:spPr>
          <a:xfrm>
            <a:off x="5724128" y="4437112"/>
            <a:ext cx="648072" cy="360040"/>
          </a:xfrm>
          <a:prstGeom prst="foldedCorner">
            <a:avLst>
              <a:gd name="adj" fmla="val 27338"/>
            </a:avLst>
          </a:prstGeom>
          <a:solidFill>
            <a:schemeClr val="bg1"/>
          </a:solidFill>
          <a:ln w="1270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54000" rIns="0" bIns="0" rtlCol="0" anchor="ctr" anchorCtr="0"/>
          <a:lstStyle/>
          <a:p>
            <a:pPr algn="ctr"/>
            <a:r>
              <a:rPr kumimoji="1" lang="ja-JP" altLang="en-US" dirty="0" smtClean="0">
                <a:solidFill>
                  <a:schemeClr val="tx1"/>
                </a:solidFill>
                <a:latin typeface="+mj-ea"/>
                <a:ea typeface="+mj-ea"/>
              </a:rPr>
              <a:t>入力</a:t>
            </a:r>
            <a:endParaRPr kumimoji="1" lang="ja-JP" altLang="en-US" dirty="0">
              <a:solidFill>
                <a:schemeClr val="tx1"/>
              </a:solidFill>
              <a:latin typeface="+mj-ea"/>
              <a:ea typeface="+mj-ea"/>
            </a:endParaRPr>
          </a:p>
        </p:txBody>
      </p:sp>
      <p:sp>
        <p:nvSpPr>
          <p:cNvPr id="44" name="メモ 43"/>
          <p:cNvSpPr/>
          <p:nvPr/>
        </p:nvSpPr>
        <p:spPr>
          <a:xfrm>
            <a:off x="6516216" y="4437112"/>
            <a:ext cx="648072" cy="360040"/>
          </a:xfrm>
          <a:prstGeom prst="foldedCorner">
            <a:avLst>
              <a:gd name="adj" fmla="val 27338"/>
            </a:avLst>
          </a:prstGeom>
          <a:solidFill>
            <a:srgbClr val="FFFF99"/>
          </a:solidFill>
          <a:ln w="1270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54000" rIns="0" bIns="0" rtlCol="0" anchor="ctr" anchorCtr="0"/>
          <a:lstStyle/>
          <a:p>
            <a:pPr algn="ctr"/>
            <a:r>
              <a:rPr kumimoji="1" lang="ja-JP" altLang="en-US" dirty="0" smtClean="0">
                <a:solidFill>
                  <a:schemeClr val="tx1"/>
                </a:solidFill>
                <a:latin typeface="+mj-ea"/>
                <a:ea typeface="+mj-ea"/>
              </a:rPr>
              <a:t>完了</a:t>
            </a:r>
            <a:endParaRPr kumimoji="1" lang="ja-JP" altLang="en-US" dirty="0">
              <a:solidFill>
                <a:schemeClr val="tx1"/>
              </a:solidFill>
              <a:latin typeface="+mj-ea"/>
              <a:ea typeface="+mj-ea"/>
            </a:endParaRPr>
          </a:p>
        </p:txBody>
      </p:sp>
      <p:sp>
        <p:nvSpPr>
          <p:cNvPr id="45" name="テキスト ボックス 44"/>
          <p:cNvSpPr txBox="1"/>
          <p:nvPr/>
        </p:nvSpPr>
        <p:spPr>
          <a:xfrm>
            <a:off x="5876599" y="4058852"/>
            <a:ext cx="1088366" cy="276999"/>
          </a:xfrm>
          <a:prstGeom prst="rect">
            <a:avLst/>
          </a:prstGeom>
          <a:solidFill>
            <a:schemeClr val="bg1"/>
          </a:solidFill>
        </p:spPr>
        <p:txBody>
          <a:bodyPr wrap="none" tIns="0" rIns="72000" bIns="0" rtlCol="0">
            <a:spAutoFit/>
          </a:bodyPr>
          <a:lstStyle/>
          <a:p>
            <a:pPr algn="ctr"/>
            <a:r>
              <a:rPr kumimoji="1" lang="ja-JP" altLang="en-US" dirty="0" smtClean="0">
                <a:latin typeface="+mn-ea"/>
                <a:ea typeface="+mn-ea"/>
              </a:rPr>
              <a:t>会員登録</a:t>
            </a:r>
            <a:endParaRPr kumimoji="1" lang="ja-JP" altLang="en-US" dirty="0">
              <a:latin typeface="+mn-ea"/>
              <a:ea typeface="+mn-ea"/>
            </a:endParaRPr>
          </a:p>
        </p:txBody>
      </p:sp>
      <p:sp>
        <p:nvSpPr>
          <p:cNvPr id="55" name="テキスト ボックス 54"/>
          <p:cNvSpPr txBox="1"/>
          <p:nvPr/>
        </p:nvSpPr>
        <p:spPr>
          <a:xfrm>
            <a:off x="4191248" y="2287905"/>
            <a:ext cx="985774" cy="246221"/>
          </a:xfrm>
          <a:prstGeom prst="rect">
            <a:avLst/>
          </a:prstGeom>
          <a:noFill/>
        </p:spPr>
        <p:txBody>
          <a:bodyPr wrap="none" tIns="0" rIns="72000" bIns="0" rtlCol="0">
            <a:spAutoFit/>
          </a:bodyPr>
          <a:lstStyle/>
          <a:p>
            <a:pPr algn="ctr"/>
            <a:r>
              <a:rPr kumimoji="1" lang="ja-JP" altLang="en-US" sz="1600" dirty="0" smtClean="0"/>
              <a:t>商品訴求</a:t>
            </a:r>
            <a:endParaRPr kumimoji="1" lang="ja-JP" altLang="en-US" sz="1600" dirty="0"/>
          </a:p>
        </p:txBody>
      </p:sp>
      <p:sp>
        <p:nvSpPr>
          <p:cNvPr id="56" name="テキスト ボックス 55"/>
          <p:cNvSpPr txBox="1"/>
          <p:nvPr/>
        </p:nvSpPr>
        <p:spPr>
          <a:xfrm>
            <a:off x="4224172" y="4293096"/>
            <a:ext cx="1283932" cy="246221"/>
          </a:xfrm>
          <a:prstGeom prst="rect">
            <a:avLst/>
          </a:prstGeom>
          <a:noFill/>
        </p:spPr>
        <p:txBody>
          <a:bodyPr wrap="none" tIns="0" rIns="72000" bIns="0" rtlCol="0">
            <a:spAutoFit/>
          </a:bodyPr>
          <a:lstStyle/>
          <a:p>
            <a:pPr algn="ctr"/>
            <a:r>
              <a:rPr kumimoji="1" lang="ja-JP" altLang="en-US" sz="1600" dirty="0" smtClean="0"/>
              <a:t>見つけやすく</a:t>
            </a:r>
            <a:endParaRPr kumimoji="1" lang="ja-JP" altLang="en-US" sz="1600" dirty="0"/>
          </a:p>
        </p:txBody>
      </p:sp>
      <p:sp>
        <p:nvSpPr>
          <p:cNvPr id="58" name="正方形/長方形 57"/>
          <p:cNvSpPr/>
          <p:nvPr/>
        </p:nvSpPr>
        <p:spPr>
          <a:xfrm>
            <a:off x="395536" y="620688"/>
            <a:ext cx="576064" cy="792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57" name="図 5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34285" y="3031382"/>
            <a:ext cx="371079" cy="371079"/>
          </a:xfrm>
          <a:prstGeom prst="rect">
            <a:avLst/>
          </a:prstGeom>
        </p:spPr>
      </p:pic>
      <p:pic>
        <p:nvPicPr>
          <p:cNvPr id="59" name="図 5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98074" y="2768130"/>
            <a:ext cx="371079" cy="371079"/>
          </a:xfrm>
          <a:prstGeom prst="rect">
            <a:avLst/>
          </a:prstGeom>
        </p:spPr>
      </p:pic>
      <p:pic>
        <p:nvPicPr>
          <p:cNvPr id="60" name="図 5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34285" y="4136637"/>
            <a:ext cx="371079" cy="371079"/>
          </a:xfrm>
          <a:prstGeom prst="rect">
            <a:avLst/>
          </a:prstGeom>
        </p:spPr>
      </p:pic>
      <p:pic>
        <p:nvPicPr>
          <p:cNvPr id="54" name="Picture 197" descr="Logo_wordmark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" r="85479"/>
          <a:stretch/>
        </p:blipFill>
        <p:spPr bwMode="auto">
          <a:xfrm>
            <a:off x="6685087" y="2449769"/>
            <a:ext cx="279878" cy="469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20247" y="2097889"/>
            <a:ext cx="388986" cy="388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" name="図 61" descr="1288771919_mai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581597" y="1705845"/>
            <a:ext cx="421974" cy="421974"/>
          </a:xfrm>
          <a:prstGeom prst="rect">
            <a:avLst/>
          </a:prstGeom>
        </p:spPr>
      </p:pic>
      <p:sp>
        <p:nvSpPr>
          <p:cNvPr id="63" name="角丸四角形 62"/>
          <p:cNvSpPr/>
          <p:nvPr/>
        </p:nvSpPr>
        <p:spPr>
          <a:xfrm>
            <a:off x="6372200" y="1671555"/>
            <a:ext cx="936104" cy="1282114"/>
          </a:xfrm>
          <a:prstGeom prst="roundRect">
            <a:avLst>
              <a:gd name="adj" fmla="val 13283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51" name="図 5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96182" y="1412776"/>
            <a:ext cx="371079" cy="371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89495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自己紹介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64088" y="908720"/>
            <a:ext cx="3191521" cy="1175706"/>
          </a:xfrm>
        </p:spPr>
        <p:txBody>
          <a:bodyPr/>
          <a:lstStyle/>
          <a:p>
            <a:pPr marL="0" indent="0">
              <a:buNone/>
              <a:tabLst>
                <a:tab pos="6373813" algn="r"/>
              </a:tabLst>
            </a:pPr>
            <a:r>
              <a:rPr lang="ja-JP" altLang="en-US" dirty="0" smtClean="0">
                <a:latin typeface="+mn-ea"/>
                <a:ea typeface="+mn-ea"/>
              </a:rPr>
              <a:t>ネットの商用利用</a:t>
            </a:r>
            <a:r>
              <a:rPr lang="en-US" altLang="ja-JP" dirty="0" smtClean="0">
                <a:latin typeface="+mn-ea"/>
                <a:ea typeface="+mn-ea"/>
              </a:rPr>
              <a:t>	</a:t>
            </a:r>
            <a:r>
              <a:rPr lang="en-US" altLang="ja-JP" dirty="0" smtClean="0">
                <a:solidFill>
                  <a:schemeClr val="bg2"/>
                </a:solidFill>
                <a:latin typeface="+mn-ea"/>
                <a:ea typeface="+mn-ea"/>
              </a:rPr>
              <a:t>1995</a:t>
            </a:r>
            <a:r>
              <a:rPr lang="ja-JP" altLang="en-US" dirty="0" smtClean="0">
                <a:solidFill>
                  <a:schemeClr val="bg2"/>
                </a:solidFill>
                <a:latin typeface="+mn-ea"/>
                <a:ea typeface="+mn-ea"/>
              </a:rPr>
              <a:t>年</a:t>
            </a:r>
            <a:endParaRPr lang="en-US" altLang="ja-JP" dirty="0">
              <a:solidFill>
                <a:schemeClr val="bg2"/>
              </a:solidFill>
              <a:latin typeface="+mn-ea"/>
              <a:ea typeface="+mn-ea"/>
            </a:endParaRPr>
          </a:p>
        </p:txBody>
      </p:sp>
      <p:pic>
        <p:nvPicPr>
          <p:cNvPr id="28676" name="Picture 4" descr="X:\Job\Projects\1995_Cpj\CPJ_1995.bm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4814" y="738078"/>
            <a:ext cx="4917265" cy="5950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11"/>
          <p:cNvSpPr txBox="1">
            <a:spLocks noChangeArrowheads="1"/>
          </p:cNvSpPr>
          <p:nvPr/>
        </p:nvSpPr>
        <p:spPr bwMode="auto">
          <a:xfrm>
            <a:off x="5652120" y="3691531"/>
            <a:ext cx="2801633" cy="2095546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wrap="none" lIns="144000" tIns="108000" rIns="108000" bIns="108000">
            <a:spAutoFit/>
          </a:bodyPr>
          <a:lstStyle/>
          <a:p>
            <a:pPr marL="92075" eaLnBrk="1" hangingPunct="1">
              <a:spcBef>
                <a:spcPts val="1200"/>
              </a:spcBef>
              <a:tabLst>
                <a:tab pos="4932363" algn="l"/>
              </a:tabLst>
            </a:pPr>
            <a:r>
              <a:rPr lang="ja-JP" altLang="en-US" sz="2800" dirty="0">
                <a:latin typeface="HGP創英角ｺﾞｼｯｸUB" pitchFamily="50" charset="-128"/>
                <a:ea typeface="HGP創英角ｺﾞｼｯｸUB" pitchFamily="50" charset="-128"/>
              </a:rPr>
              <a:t>企業が</a:t>
            </a:r>
            <a:r>
              <a:rPr lang="ja-JP" altLang="en-US" sz="2800" dirty="0" smtClean="0">
                <a:latin typeface="HGP創英角ｺﾞｼｯｸUB" pitchFamily="50" charset="-128"/>
                <a:ea typeface="HGP創英角ｺﾞｼｯｸUB" pitchFamily="50" charset="-128"/>
              </a:rPr>
              <a:t>ドメインを</a:t>
            </a:r>
            <a:r>
              <a:rPr lang="en-US" altLang="ja-JP" sz="2800" dirty="0" smtClean="0">
                <a:latin typeface="HGP創英角ｺﾞｼｯｸUB" pitchFamily="50" charset="-128"/>
                <a:ea typeface="HGP創英角ｺﾞｼｯｸUB" pitchFamily="50" charset="-128"/>
              </a:rPr>
              <a:t/>
            </a:r>
            <a:br>
              <a:rPr lang="en-US" altLang="ja-JP" sz="2800" dirty="0" smtClean="0">
                <a:latin typeface="HGP創英角ｺﾞｼｯｸUB" pitchFamily="50" charset="-128"/>
                <a:ea typeface="HGP創英角ｺﾞｼｯｸUB" pitchFamily="50" charset="-128"/>
              </a:rPr>
            </a:br>
            <a:r>
              <a:rPr lang="ja-JP" altLang="en-US" sz="2800" dirty="0" smtClean="0">
                <a:latin typeface="HGP創英角ｺﾞｼｯｸUB" pitchFamily="50" charset="-128"/>
                <a:ea typeface="HGP創英角ｺﾞｼｯｸUB" pitchFamily="50" charset="-128"/>
              </a:rPr>
              <a:t>取らない時代</a:t>
            </a:r>
            <a:endParaRPr lang="en-US" altLang="ja-JP" sz="2800" dirty="0" smtClean="0">
              <a:latin typeface="HGP創英角ｺﾞｼｯｸUB" pitchFamily="50" charset="-128"/>
              <a:ea typeface="HGP創英角ｺﾞｼｯｸUB" pitchFamily="50" charset="-128"/>
            </a:endParaRPr>
          </a:p>
          <a:p>
            <a:pPr marL="92075" eaLnBrk="1" hangingPunct="1">
              <a:spcBef>
                <a:spcPts val="1200"/>
              </a:spcBef>
              <a:tabLst>
                <a:tab pos="4932363" algn="l"/>
              </a:tabLst>
            </a:pPr>
            <a:r>
              <a:rPr lang="ja-JP" altLang="en-US" sz="2800" dirty="0" smtClean="0">
                <a:latin typeface="HGP創英角ｺﾞｼｯｸUB" pitchFamily="50" charset="-128"/>
                <a:ea typeface="HGP創英角ｺﾞｼｯｸUB" pitchFamily="50" charset="-128"/>
              </a:rPr>
              <a:t>日本に３つの</a:t>
            </a:r>
            <a:r>
              <a:rPr lang="en-US" altLang="ja-JP" sz="2800" dirty="0" smtClean="0">
                <a:latin typeface="HGP創英角ｺﾞｼｯｸUB" pitchFamily="50" charset="-128"/>
                <a:ea typeface="HGP創英角ｺﾞｼｯｸUB" pitchFamily="50" charset="-128"/>
              </a:rPr>
              <a:t/>
            </a:r>
            <a:br>
              <a:rPr lang="en-US" altLang="ja-JP" sz="2800" dirty="0" smtClean="0">
                <a:latin typeface="HGP創英角ｺﾞｼｯｸUB" pitchFamily="50" charset="-128"/>
                <a:ea typeface="HGP創英角ｺﾞｼｯｸUB" pitchFamily="50" charset="-128"/>
              </a:rPr>
            </a:br>
            <a:r>
              <a:rPr lang="ja-JP" altLang="en-US" sz="2800" dirty="0" smtClean="0">
                <a:latin typeface="HGP創英角ｺﾞｼｯｸUB" pitchFamily="50" charset="-128"/>
                <a:ea typeface="HGP創英角ｺﾞｼｯｸUB" pitchFamily="50" charset="-128"/>
              </a:rPr>
              <a:t>モール型サイト</a:t>
            </a:r>
            <a:endParaRPr lang="ja-JP" altLang="en-US" sz="2800" dirty="0">
              <a:latin typeface="HGP創英角ｺﾞｼｯｸUB" pitchFamily="50" charset="-128"/>
              <a:ea typeface="HGP創英角ｺﾞｼｯｸUB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396763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69963" y="600075"/>
            <a:ext cx="7513637" cy="809625"/>
          </a:xfrm>
        </p:spPr>
        <p:txBody>
          <a:bodyPr/>
          <a:lstStyle/>
          <a:p>
            <a:pPr eaLnBrk="1" hangingPunct="1"/>
            <a:r>
              <a:rPr lang="ja-JP" altLang="en-US" sz="3200" dirty="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rPr>
              <a:t>分かった「知るべきこと」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69963" y="1457325"/>
            <a:ext cx="7513637" cy="3927229"/>
          </a:xfrm>
        </p:spPr>
        <p:txBody>
          <a:bodyPr/>
          <a:lstStyle/>
          <a:p>
            <a:pPr marL="552450" indent="-495300" eaLnBrk="1" hangingPunct="1">
              <a:tabLst>
                <a:tab pos="4932363" algn="l"/>
              </a:tabLst>
            </a:pPr>
            <a:r>
              <a:rPr lang="ja-JP" altLang="en-US" sz="2800" dirty="0" smtClean="0">
                <a:solidFill>
                  <a:schemeClr val="accent2"/>
                </a:solidFill>
                <a:latin typeface="+mn-ea"/>
              </a:rPr>
              <a:t>商品発見・閲覧率</a:t>
            </a:r>
            <a:endParaRPr lang="en-US" altLang="ja-JP" sz="2800" dirty="0" smtClean="0">
              <a:solidFill>
                <a:schemeClr val="tx1"/>
              </a:solidFill>
              <a:latin typeface="+mj-ea"/>
              <a:ea typeface="+mj-ea"/>
            </a:endParaRPr>
          </a:p>
          <a:p>
            <a:pPr marL="952500" lvl="1" indent="-495300" eaLnBrk="1" hangingPunct="1">
              <a:tabLst>
                <a:tab pos="4932363" algn="l"/>
              </a:tabLst>
            </a:pPr>
            <a:r>
              <a:rPr lang="en-US" altLang="ja-JP" sz="2800" dirty="0" smtClean="0">
                <a:solidFill>
                  <a:schemeClr val="tx1"/>
                </a:solidFill>
                <a:latin typeface="+mj-ea"/>
              </a:rPr>
              <a:t>TOP</a:t>
            </a:r>
            <a:r>
              <a:rPr lang="ja-JP" altLang="en-US" sz="2800" dirty="0" smtClean="0">
                <a:solidFill>
                  <a:schemeClr val="tx1"/>
                </a:solidFill>
                <a:latin typeface="+mj-ea"/>
              </a:rPr>
              <a:t>や特集は商品への誘導がゴール</a:t>
            </a:r>
            <a:endParaRPr lang="en-US" altLang="ja-JP" sz="2800" dirty="0" smtClean="0">
              <a:solidFill>
                <a:schemeClr val="tx1"/>
              </a:solidFill>
              <a:latin typeface="+mj-ea"/>
            </a:endParaRPr>
          </a:p>
          <a:p>
            <a:pPr marL="952500" lvl="1" indent="-495300" eaLnBrk="1" hangingPunct="1">
              <a:tabLst>
                <a:tab pos="4932363" algn="l"/>
              </a:tabLst>
            </a:pPr>
            <a:r>
              <a:rPr lang="ja-JP" altLang="en-US" sz="2800" dirty="0" smtClean="0">
                <a:solidFill>
                  <a:schemeClr val="tx1"/>
                </a:solidFill>
                <a:latin typeface="+mj-ea"/>
              </a:rPr>
              <a:t>実際に買うかは魅力／価格／在庫次第</a:t>
            </a:r>
            <a:endParaRPr lang="en-US" altLang="ja-JP" sz="2800" dirty="0" smtClean="0">
              <a:solidFill>
                <a:schemeClr val="tx1"/>
              </a:solidFill>
              <a:latin typeface="+mj-ea"/>
            </a:endParaRPr>
          </a:p>
          <a:p>
            <a:pPr marL="552450" indent="-495300" eaLnBrk="1" hangingPunct="1">
              <a:tabLst>
                <a:tab pos="4932363" algn="l"/>
              </a:tabLst>
            </a:pPr>
            <a:r>
              <a:rPr lang="ja-JP" altLang="en-US" sz="2800" dirty="0" smtClean="0">
                <a:solidFill>
                  <a:schemeClr val="accent2"/>
                </a:solidFill>
                <a:latin typeface="+mn-ea"/>
              </a:rPr>
              <a:t>買う一歩手前の行動</a:t>
            </a:r>
            <a:endParaRPr lang="en-US" altLang="ja-JP" sz="2800" dirty="0" smtClean="0">
              <a:solidFill>
                <a:schemeClr val="tx1"/>
              </a:solidFill>
              <a:latin typeface="+mj-ea"/>
              <a:ea typeface="+mj-ea"/>
            </a:endParaRPr>
          </a:p>
          <a:p>
            <a:pPr marL="952500" lvl="1" indent="-495300" eaLnBrk="1" hangingPunct="1">
              <a:tabLst>
                <a:tab pos="4932363" algn="l"/>
              </a:tabLst>
            </a:pPr>
            <a:r>
              <a:rPr lang="ja-JP" altLang="en-US" sz="2800" dirty="0" smtClean="0">
                <a:solidFill>
                  <a:schemeClr val="tx1"/>
                </a:solidFill>
                <a:latin typeface="+mj-ea"/>
              </a:rPr>
              <a:t>送料・返品ポリシーは購入前の確認行動</a:t>
            </a:r>
            <a:endParaRPr lang="en-US" altLang="ja-JP" sz="2800" dirty="0" smtClean="0">
              <a:solidFill>
                <a:schemeClr val="accent2"/>
              </a:solidFill>
              <a:latin typeface="+mn-ea"/>
              <a:ea typeface="+mn-ea"/>
            </a:endParaRPr>
          </a:p>
          <a:p>
            <a:pPr marL="552450" indent="-495300" eaLnBrk="1" hangingPunct="1">
              <a:tabLst>
                <a:tab pos="4932363" algn="l"/>
              </a:tabLst>
            </a:pPr>
            <a:r>
              <a:rPr lang="ja-JP" altLang="en-US" sz="2800" dirty="0" smtClean="0">
                <a:solidFill>
                  <a:schemeClr val="accent2"/>
                </a:solidFill>
                <a:latin typeface="+mn-ea"/>
              </a:rPr>
              <a:t>また来たい度</a:t>
            </a:r>
            <a:endParaRPr lang="en-US" altLang="ja-JP" sz="2800" dirty="0">
              <a:solidFill>
                <a:schemeClr val="tx1"/>
              </a:solidFill>
              <a:latin typeface="+mj-ea"/>
              <a:ea typeface="+mj-ea"/>
            </a:endParaRPr>
          </a:p>
          <a:p>
            <a:pPr marL="952500" lvl="1" indent="-495300" eaLnBrk="1" hangingPunct="1">
              <a:tabLst>
                <a:tab pos="4932363" algn="l"/>
              </a:tabLst>
            </a:pPr>
            <a:r>
              <a:rPr lang="en-US" altLang="ja-JP" sz="2800" dirty="0" smtClean="0">
                <a:solidFill>
                  <a:schemeClr val="tx1"/>
                </a:solidFill>
                <a:latin typeface="+mj-ea"/>
              </a:rPr>
              <a:t>RSS</a:t>
            </a:r>
            <a:r>
              <a:rPr lang="ja-JP" altLang="en-US" sz="2800" dirty="0" err="1" smtClean="0">
                <a:solidFill>
                  <a:schemeClr val="tx1"/>
                </a:solidFill>
                <a:latin typeface="+mj-ea"/>
              </a:rPr>
              <a:t>、</a:t>
            </a:r>
            <a:r>
              <a:rPr lang="ja-JP" altLang="en-US" sz="2800" dirty="0" smtClean="0">
                <a:solidFill>
                  <a:schemeClr val="tx1"/>
                </a:solidFill>
                <a:latin typeface="+mj-ea"/>
              </a:rPr>
              <a:t>メルマガ購読はまた来たい意思表示</a:t>
            </a:r>
            <a:endParaRPr lang="en-US" altLang="ja-JP" sz="2800" dirty="0" smtClean="0">
              <a:solidFill>
                <a:schemeClr val="tx1"/>
              </a:solidFill>
              <a:latin typeface="+mj-ea"/>
            </a:endParaRPr>
          </a:p>
        </p:txBody>
      </p:sp>
      <p:sp>
        <p:nvSpPr>
          <p:cNvPr id="40964" name="Rectangle 4"/>
          <p:cNvSpPr>
            <a:spLocks noChangeArrowheads="1"/>
          </p:cNvSpPr>
          <p:nvPr/>
        </p:nvSpPr>
        <p:spPr bwMode="auto">
          <a:xfrm>
            <a:off x="971550" y="33338"/>
            <a:ext cx="7513638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endParaRPr lang="ja-JP" alt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89028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44500" indent="-444500"/>
            <a:r>
              <a:rPr lang="ja-JP" altLang="en-US" dirty="0" smtClean="0"/>
              <a:t>ソーシャルメディアの例</a:t>
            </a:r>
            <a:endParaRPr lang="ja-JP" altLang="en-US" dirty="0"/>
          </a:p>
        </p:txBody>
      </p:sp>
      <p:sp>
        <p:nvSpPr>
          <p:cNvPr id="2" name="テキスト プレースホルダー 1"/>
          <p:cNvSpPr>
            <a:spLocks noGrp="1"/>
          </p:cNvSpPr>
          <p:nvPr>
            <p:ph type="body" idx="1"/>
          </p:nvPr>
        </p:nvSpPr>
        <p:spPr>
          <a:xfrm>
            <a:off x="2123728" y="3021905"/>
            <a:ext cx="5760640" cy="1384995"/>
          </a:xfrm>
        </p:spPr>
        <p:txBody>
          <a:bodyPr/>
          <a:lstStyle/>
          <a:p>
            <a:r>
              <a:rPr kumimoji="1" lang="en-US" altLang="ja-JP" dirty="0" smtClean="0"/>
              <a:t>SiteCatalyst</a:t>
            </a:r>
            <a:br>
              <a:rPr kumimoji="1" lang="en-US" altLang="ja-JP" dirty="0" smtClean="0"/>
            </a:br>
            <a:r>
              <a:rPr kumimoji="1" lang="ja-JP" altLang="en-US" dirty="0" smtClean="0"/>
              <a:t>ユーザー会</a:t>
            </a:r>
            <a:endParaRPr kumimoji="1" lang="en-US" altLang="ja-JP" dirty="0" smtClean="0"/>
          </a:p>
          <a:p>
            <a:r>
              <a:rPr kumimoji="1" lang="ja-JP" altLang="en-US" dirty="0" smtClean="0"/>
              <a:t>　「</a:t>
            </a:r>
            <a:r>
              <a:rPr kumimoji="1" lang="en-US" altLang="ja-JP" dirty="0" smtClean="0"/>
              <a:t>eVar7</a:t>
            </a:r>
            <a:r>
              <a:rPr kumimoji="1" lang="ja-JP" altLang="en-US" dirty="0" smtClean="0"/>
              <a:t>」</a:t>
            </a:r>
            <a:endParaRPr kumimoji="1" lang="ja-JP" altLang="en-US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6332" b="22705"/>
          <a:stretch/>
        </p:blipFill>
        <p:spPr>
          <a:xfrm>
            <a:off x="2411760" y="3861048"/>
            <a:ext cx="1299304" cy="792088"/>
          </a:xfrm>
          <a:prstGeom prst="rect">
            <a:avLst/>
          </a:prstGeom>
        </p:spPr>
      </p:pic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35982" y="3140968"/>
            <a:ext cx="3517952" cy="2303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658380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フリーフォーム 54"/>
          <p:cNvSpPr/>
          <p:nvPr/>
        </p:nvSpPr>
        <p:spPr>
          <a:xfrm rot="5400000" flipH="1">
            <a:off x="2189785" y="1715423"/>
            <a:ext cx="1020009" cy="1728189"/>
          </a:xfrm>
          <a:custGeom>
            <a:avLst/>
            <a:gdLst>
              <a:gd name="connsiteX0" fmla="*/ 0 w 2114843"/>
              <a:gd name="connsiteY0" fmla="*/ 1833490 h 2096087"/>
              <a:gd name="connsiteX1" fmla="*/ 1772529 w 2114843"/>
              <a:gd name="connsiteY1" fmla="*/ 1833490 h 2096087"/>
              <a:gd name="connsiteX2" fmla="*/ 2053883 w 2114843"/>
              <a:gd name="connsiteY2" fmla="*/ 257908 h 2096087"/>
              <a:gd name="connsiteX3" fmla="*/ 1406769 w 2114843"/>
              <a:gd name="connsiteY3" fmla="*/ 286043 h 2096087"/>
              <a:gd name="connsiteX0" fmla="*/ 0 w 2114250"/>
              <a:gd name="connsiteY0" fmla="*/ 1611677 h 1837305"/>
              <a:gd name="connsiteX1" fmla="*/ 1772529 w 2114250"/>
              <a:gd name="connsiteY1" fmla="*/ 1611677 h 1837305"/>
              <a:gd name="connsiteX2" fmla="*/ 2050326 w 2114250"/>
              <a:gd name="connsiteY2" fmla="*/ 257908 h 1837305"/>
              <a:gd name="connsiteX3" fmla="*/ 1406769 w 2114250"/>
              <a:gd name="connsiteY3" fmla="*/ 64230 h 1837305"/>
              <a:gd name="connsiteX0" fmla="*/ 0 w 2176023"/>
              <a:gd name="connsiteY0" fmla="*/ 1590071 h 1721369"/>
              <a:gd name="connsiteX1" fmla="*/ 1834302 w 2176023"/>
              <a:gd name="connsiteY1" fmla="*/ 1460438 h 1721369"/>
              <a:gd name="connsiteX2" fmla="*/ 2050326 w 2176023"/>
              <a:gd name="connsiteY2" fmla="*/ 236302 h 1721369"/>
              <a:gd name="connsiteX3" fmla="*/ 1406769 w 2176023"/>
              <a:gd name="connsiteY3" fmla="*/ 42624 h 1721369"/>
              <a:gd name="connsiteX0" fmla="*/ 0 w 2176023"/>
              <a:gd name="connsiteY0" fmla="*/ 1590071 h 1721369"/>
              <a:gd name="connsiteX1" fmla="*/ 1834302 w 2176023"/>
              <a:gd name="connsiteY1" fmla="*/ 1460438 h 1721369"/>
              <a:gd name="connsiteX2" fmla="*/ 2050326 w 2176023"/>
              <a:gd name="connsiteY2" fmla="*/ 236302 h 1721369"/>
              <a:gd name="connsiteX3" fmla="*/ 1406769 w 2176023"/>
              <a:gd name="connsiteY3" fmla="*/ 42624 h 1721369"/>
              <a:gd name="connsiteX0" fmla="*/ 0 w 2176023"/>
              <a:gd name="connsiteY0" fmla="*/ 1590071 h 1590071"/>
              <a:gd name="connsiteX1" fmla="*/ 1834302 w 2176023"/>
              <a:gd name="connsiteY1" fmla="*/ 1460438 h 1590071"/>
              <a:gd name="connsiteX2" fmla="*/ 2050326 w 2176023"/>
              <a:gd name="connsiteY2" fmla="*/ 236302 h 1590071"/>
              <a:gd name="connsiteX3" fmla="*/ 1406769 w 2176023"/>
              <a:gd name="connsiteY3" fmla="*/ 42624 h 1590071"/>
              <a:gd name="connsiteX0" fmla="*/ 0 w 2109580"/>
              <a:gd name="connsiteY0" fmla="*/ 1602073 h 1602073"/>
              <a:gd name="connsiteX1" fmla="*/ 1762294 w 2109580"/>
              <a:gd name="connsiteY1" fmla="*/ 1544448 h 1602073"/>
              <a:gd name="connsiteX2" fmla="*/ 2050326 w 2109580"/>
              <a:gd name="connsiteY2" fmla="*/ 248304 h 1602073"/>
              <a:gd name="connsiteX3" fmla="*/ 1406769 w 2109580"/>
              <a:gd name="connsiteY3" fmla="*/ 54626 h 1602073"/>
              <a:gd name="connsiteX0" fmla="*/ 0 w 2109580"/>
              <a:gd name="connsiteY0" fmla="*/ 1602073 h 1602073"/>
              <a:gd name="connsiteX1" fmla="*/ 1762294 w 2109580"/>
              <a:gd name="connsiteY1" fmla="*/ 1544448 h 1602073"/>
              <a:gd name="connsiteX2" fmla="*/ 2050326 w 2109580"/>
              <a:gd name="connsiteY2" fmla="*/ 248304 h 1602073"/>
              <a:gd name="connsiteX3" fmla="*/ 1406769 w 2109580"/>
              <a:gd name="connsiteY3" fmla="*/ 54626 h 1602073"/>
              <a:gd name="connsiteX0" fmla="*/ 0 w 2104015"/>
              <a:gd name="connsiteY0" fmla="*/ 1563859 h 1563859"/>
              <a:gd name="connsiteX1" fmla="*/ 1762294 w 2104015"/>
              <a:gd name="connsiteY1" fmla="*/ 1506234 h 1563859"/>
              <a:gd name="connsiteX2" fmla="*/ 1978318 w 2104015"/>
              <a:gd name="connsiteY2" fmla="*/ 282098 h 1563859"/>
              <a:gd name="connsiteX3" fmla="*/ 1406769 w 2104015"/>
              <a:gd name="connsiteY3" fmla="*/ 16412 h 1563859"/>
              <a:gd name="connsiteX0" fmla="*/ 0 w 1997904"/>
              <a:gd name="connsiteY0" fmla="*/ 1506234 h 1506234"/>
              <a:gd name="connsiteX1" fmla="*/ 1656183 w 1997904"/>
              <a:gd name="connsiteY1" fmla="*/ 1506234 h 1506234"/>
              <a:gd name="connsiteX2" fmla="*/ 1872207 w 1997904"/>
              <a:gd name="connsiteY2" fmla="*/ 282098 h 1506234"/>
              <a:gd name="connsiteX3" fmla="*/ 1300658 w 1997904"/>
              <a:gd name="connsiteY3" fmla="*/ 16412 h 1506234"/>
              <a:gd name="connsiteX0" fmla="*/ 0 w 1493849"/>
              <a:gd name="connsiteY0" fmla="*/ 1506234 h 1506234"/>
              <a:gd name="connsiteX1" fmla="*/ 1152128 w 1493849"/>
              <a:gd name="connsiteY1" fmla="*/ 1506234 h 1506234"/>
              <a:gd name="connsiteX2" fmla="*/ 1368152 w 1493849"/>
              <a:gd name="connsiteY2" fmla="*/ 282098 h 1506234"/>
              <a:gd name="connsiteX3" fmla="*/ 796603 w 1493849"/>
              <a:gd name="connsiteY3" fmla="*/ 16412 h 1506234"/>
              <a:gd name="connsiteX0" fmla="*/ 0 w 773769"/>
              <a:gd name="connsiteY0" fmla="*/ 1506234 h 1506234"/>
              <a:gd name="connsiteX1" fmla="*/ 432048 w 773769"/>
              <a:gd name="connsiteY1" fmla="*/ 1506234 h 1506234"/>
              <a:gd name="connsiteX2" fmla="*/ 648072 w 773769"/>
              <a:gd name="connsiteY2" fmla="*/ 282098 h 1506234"/>
              <a:gd name="connsiteX3" fmla="*/ 76523 w 773769"/>
              <a:gd name="connsiteY3" fmla="*/ 16412 h 1506234"/>
              <a:gd name="connsiteX0" fmla="*/ 109214 w 805268"/>
              <a:gd name="connsiteY0" fmla="*/ 1493320 h 1493320"/>
              <a:gd name="connsiteX1" fmla="*/ 541262 w 805268"/>
              <a:gd name="connsiteY1" fmla="*/ 1493320 h 1493320"/>
              <a:gd name="connsiteX2" fmla="*/ 757286 w 805268"/>
              <a:gd name="connsiteY2" fmla="*/ 269184 h 1493320"/>
              <a:gd name="connsiteX3" fmla="*/ 0 w 805268"/>
              <a:gd name="connsiteY3" fmla="*/ 3498 h 1493320"/>
              <a:gd name="connsiteX0" fmla="*/ 109214 w 805268"/>
              <a:gd name="connsiteY0" fmla="*/ 1493320 h 1512369"/>
              <a:gd name="connsiteX1" fmla="*/ 541262 w 805268"/>
              <a:gd name="connsiteY1" fmla="*/ 1493320 h 1512369"/>
              <a:gd name="connsiteX2" fmla="*/ 757286 w 805268"/>
              <a:gd name="connsiteY2" fmla="*/ 269184 h 1512369"/>
              <a:gd name="connsiteX3" fmla="*/ 0 w 805268"/>
              <a:gd name="connsiteY3" fmla="*/ 3498 h 1512369"/>
              <a:gd name="connsiteX0" fmla="*/ 109214 w 810426"/>
              <a:gd name="connsiteY0" fmla="*/ 1493320 h 1493320"/>
              <a:gd name="connsiteX1" fmla="*/ 555550 w 810426"/>
              <a:gd name="connsiteY1" fmla="*/ 1450457 h 1493320"/>
              <a:gd name="connsiteX2" fmla="*/ 757286 w 810426"/>
              <a:gd name="connsiteY2" fmla="*/ 269184 h 1493320"/>
              <a:gd name="connsiteX3" fmla="*/ 0 w 810426"/>
              <a:gd name="connsiteY3" fmla="*/ 3498 h 1493320"/>
              <a:gd name="connsiteX0" fmla="*/ 109214 w 810426"/>
              <a:gd name="connsiteY0" fmla="*/ 1495164 h 1495164"/>
              <a:gd name="connsiteX1" fmla="*/ 555550 w 810426"/>
              <a:gd name="connsiteY1" fmla="*/ 1452301 h 1495164"/>
              <a:gd name="connsiteX2" fmla="*/ 757286 w 810426"/>
              <a:gd name="connsiteY2" fmla="*/ 271028 h 1495164"/>
              <a:gd name="connsiteX3" fmla="*/ 0 w 810426"/>
              <a:gd name="connsiteY3" fmla="*/ 5342 h 1495164"/>
              <a:gd name="connsiteX0" fmla="*/ 109214 w 794495"/>
              <a:gd name="connsiteY0" fmla="*/ 1495164 h 1495164"/>
              <a:gd name="connsiteX1" fmla="*/ 555550 w 794495"/>
              <a:gd name="connsiteY1" fmla="*/ 1452301 h 1495164"/>
              <a:gd name="connsiteX2" fmla="*/ 757286 w 794495"/>
              <a:gd name="connsiteY2" fmla="*/ 271028 h 1495164"/>
              <a:gd name="connsiteX3" fmla="*/ 0 w 794495"/>
              <a:gd name="connsiteY3" fmla="*/ 5342 h 1495164"/>
              <a:gd name="connsiteX0" fmla="*/ 109214 w 803788"/>
              <a:gd name="connsiteY0" fmla="*/ 1495164 h 1504770"/>
              <a:gd name="connsiteX1" fmla="*/ 584579 w 803788"/>
              <a:gd name="connsiteY1" fmla="*/ 1481330 h 1504770"/>
              <a:gd name="connsiteX2" fmla="*/ 757286 w 803788"/>
              <a:gd name="connsiteY2" fmla="*/ 271028 h 1504770"/>
              <a:gd name="connsiteX3" fmla="*/ 0 w 803788"/>
              <a:gd name="connsiteY3" fmla="*/ 5342 h 1504770"/>
              <a:gd name="connsiteX0" fmla="*/ 109214 w 803788"/>
              <a:gd name="connsiteY0" fmla="*/ 1495164 h 1504770"/>
              <a:gd name="connsiteX1" fmla="*/ 584579 w 803788"/>
              <a:gd name="connsiteY1" fmla="*/ 1481330 h 1504770"/>
              <a:gd name="connsiteX2" fmla="*/ 757286 w 803788"/>
              <a:gd name="connsiteY2" fmla="*/ 271028 h 1504770"/>
              <a:gd name="connsiteX3" fmla="*/ 0 w 803788"/>
              <a:gd name="connsiteY3" fmla="*/ 5342 h 1504770"/>
              <a:gd name="connsiteX0" fmla="*/ 109214 w 778075"/>
              <a:gd name="connsiteY0" fmla="*/ 1496700 h 1506306"/>
              <a:gd name="connsiteX1" fmla="*/ 584579 w 778075"/>
              <a:gd name="connsiteY1" fmla="*/ 1482866 h 1506306"/>
              <a:gd name="connsiteX2" fmla="*/ 713743 w 778075"/>
              <a:gd name="connsiteY2" fmla="*/ 258049 h 1506306"/>
              <a:gd name="connsiteX3" fmla="*/ 0 w 778075"/>
              <a:gd name="connsiteY3" fmla="*/ 6878 h 1506306"/>
              <a:gd name="connsiteX0" fmla="*/ 109214 w 778075"/>
              <a:gd name="connsiteY0" fmla="*/ 1496700 h 1506306"/>
              <a:gd name="connsiteX1" fmla="*/ 584579 w 778075"/>
              <a:gd name="connsiteY1" fmla="*/ 1482866 h 1506306"/>
              <a:gd name="connsiteX2" fmla="*/ 713743 w 778075"/>
              <a:gd name="connsiteY2" fmla="*/ 258049 h 1506306"/>
              <a:gd name="connsiteX3" fmla="*/ 0 w 778075"/>
              <a:gd name="connsiteY3" fmla="*/ 6878 h 1506306"/>
              <a:gd name="connsiteX0" fmla="*/ 109214 w 760245"/>
              <a:gd name="connsiteY0" fmla="*/ 1496700 h 1496700"/>
              <a:gd name="connsiteX1" fmla="*/ 541036 w 760245"/>
              <a:gd name="connsiteY1" fmla="*/ 1453837 h 1496700"/>
              <a:gd name="connsiteX2" fmla="*/ 713743 w 760245"/>
              <a:gd name="connsiteY2" fmla="*/ 258049 h 1496700"/>
              <a:gd name="connsiteX3" fmla="*/ 0 w 760245"/>
              <a:gd name="connsiteY3" fmla="*/ 6878 h 1496700"/>
              <a:gd name="connsiteX0" fmla="*/ 109214 w 771621"/>
              <a:gd name="connsiteY0" fmla="*/ 1496700 h 1499066"/>
              <a:gd name="connsiteX1" fmla="*/ 570064 w 771621"/>
              <a:gd name="connsiteY1" fmla="*/ 1468351 h 1499066"/>
              <a:gd name="connsiteX2" fmla="*/ 713743 w 771621"/>
              <a:gd name="connsiteY2" fmla="*/ 258049 h 1499066"/>
              <a:gd name="connsiteX3" fmla="*/ 0 w 771621"/>
              <a:gd name="connsiteY3" fmla="*/ 6878 h 1499066"/>
              <a:gd name="connsiteX0" fmla="*/ 109214 w 757923"/>
              <a:gd name="connsiteY0" fmla="*/ 1496700 h 1499066"/>
              <a:gd name="connsiteX1" fmla="*/ 570064 w 757923"/>
              <a:gd name="connsiteY1" fmla="*/ 1468351 h 1499066"/>
              <a:gd name="connsiteX2" fmla="*/ 713743 w 757923"/>
              <a:gd name="connsiteY2" fmla="*/ 258049 h 1499066"/>
              <a:gd name="connsiteX3" fmla="*/ 0 w 757923"/>
              <a:gd name="connsiteY3" fmla="*/ 6878 h 1499066"/>
              <a:gd name="connsiteX0" fmla="*/ 109214 w 757923"/>
              <a:gd name="connsiteY0" fmla="*/ 1496700 h 1509765"/>
              <a:gd name="connsiteX1" fmla="*/ 570064 w 757923"/>
              <a:gd name="connsiteY1" fmla="*/ 1468351 h 1509765"/>
              <a:gd name="connsiteX2" fmla="*/ 713743 w 757923"/>
              <a:gd name="connsiteY2" fmla="*/ 258049 h 1509765"/>
              <a:gd name="connsiteX3" fmla="*/ 0 w 757923"/>
              <a:gd name="connsiteY3" fmla="*/ 6878 h 1509765"/>
              <a:gd name="connsiteX0" fmla="*/ 109214 w 769440"/>
              <a:gd name="connsiteY0" fmla="*/ 1496700 h 1497900"/>
              <a:gd name="connsiteX1" fmla="*/ 599093 w 769440"/>
              <a:gd name="connsiteY1" fmla="*/ 1439322 h 1497900"/>
              <a:gd name="connsiteX2" fmla="*/ 713743 w 769440"/>
              <a:gd name="connsiteY2" fmla="*/ 258049 h 1497900"/>
              <a:gd name="connsiteX3" fmla="*/ 0 w 769440"/>
              <a:gd name="connsiteY3" fmla="*/ 6878 h 1497900"/>
              <a:gd name="connsiteX0" fmla="*/ 693414 w 769440"/>
              <a:gd name="connsiteY0" fmla="*/ 1667913 h 1667913"/>
              <a:gd name="connsiteX1" fmla="*/ 599093 w 769440"/>
              <a:gd name="connsiteY1" fmla="*/ 1439322 h 1667913"/>
              <a:gd name="connsiteX2" fmla="*/ 713743 w 769440"/>
              <a:gd name="connsiteY2" fmla="*/ 258049 h 1667913"/>
              <a:gd name="connsiteX3" fmla="*/ 0 w 769440"/>
              <a:gd name="connsiteY3" fmla="*/ 6878 h 1667913"/>
              <a:gd name="connsiteX0" fmla="*/ 693414 w 761123"/>
              <a:gd name="connsiteY0" fmla="*/ 1667913 h 1667913"/>
              <a:gd name="connsiteX1" fmla="*/ 713743 w 761123"/>
              <a:gd name="connsiteY1" fmla="*/ 258049 h 1667913"/>
              <a:gd name="connsiteX2" fmla="*/ 0 w 761123"/>
              <a:gd name="connsiteY2" fmla="*/ 6878 h 1667913"/>
              <a:gd name="connsiteX0" fmla="*/ 807714 w 811153"/>
              <a:gd name="connsiteY0" fmla="*/ 1610842 h 1610842"/>
              <a:gd name="connsiteX1" fmla="*/ 713743 w 811153"/>
              <a:gd name="connsiteY1" fmla="*/ 258049 h 1610842"/>
              <a:gd name="connsiteX2" fmla="*/ 0 w 811153"/>
              <a:gd name="connsiteY2" fmla="*/ 6878 h 1610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11153" h="1610842">
                <a:moveTo>
                  <a:pt x="807714" y="1610842"/>
                </a:moveTo>
                <a:cubicBezTo>
                  <a:pt x="811949" y="1317120"/>
                  <a:pt x="829312" y="534888"/>
                  <a:pt x="713743" y="258049"/>
                </a:cubicBezTo>
                <a:cubicBezTo>
                  <a:pt x="610946" y="-19283"/>
                  <a:pt x="294194" y="-9534"/>
                  <a:pt x="0" y="6878"/>
                </a:cubicBezTo>
              </a:path>
            </a:pathLst>
          </a:custGeom>
          <a:ln w="127000">
            <a:miter lim="800000"/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77" name="直線矢印コネクタ 76"/>
          <p:cNvCxnSpPr/>
          <p:nvPr/>
        </p:nvCxnSpPr>
        <p:spPr>
          <a:xfrm>
            <a:off x="5148064" y="2579518"/>
            <a:ext cx="0" cy="2792557"/>
          </a:xfrm>
          <a:prstGeom prst="straightConnector1">
            <a:avLst/>
          </a:prstGeom>
          <a:ln w="127000">
            <a:miter lim="800000"/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>
          <a:xfrm>
            <a:off x="969963" y="600075"/>
            <a:ext cx="7513637" cy="809625"/>
          </a:xfrm>
        </p:spPr>
        <p:txBody>
          <a:bodyPr/>
          <a:lstStyle/>
          <a:p>
            <a:pPr eaLnBrk="1" hangingPunct="1"/>
            <a:r>
              <a:rPr lang="ja-JP" altLang="en-US" dirty="0" smtClean="0">
                <a:solidFill>
                  <a:schemeClr val="bg2"/>
                </a:solidFill>
                <a:latin typeface="+mj-ea"/>
              </a:rPr>
              <a:t>エンゲージメントを軸に設定</a:t>
            </a:r>
          </a:p>
        </p:txBody>
      </p:sp>
      <p:sp>
        <p:nvSpPr>
          <p:cNvPr id="64" name="角丸四角形 63"/>
          <p:cNvSpPr/>
          <p:nvPr/>
        </p:nvSpPr>
        <p:spPr>
          <a:xfrm>
            <a:off x="395536" y="1746621"/>
            <a:ext cx="1191617" cy="64579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rIns="36000" anchor="ctr"/>
          <a:lstStyle/>
          <a:p>
            <a:pPr>
              <a:defRPr/>
            </a:pPr>
            <a:r>
              <a:rPr lang="ja-JP" altLang="en-US" sz="2800" dirty="0" smtClean="0">
                <a:solidFill>
                  <a:schemeClr val="bg2"/>
                </a:solidFill>
                <a:latin typeface="+mn-ea"/>
              </a:rPr>
              <a:t>発見する</a:t>
            </a:r>
            <a:endParaRPr lang="ja-JP" altLang="en-US" sz="1400" dirty="0">
              <a:solidFill>
                <a:schemeClr val="bg2"/>
              </a:solidFill>
              <a:latin typeface="+mn-ea"/>
            </a:endParaRPr>
          </a:p>
        </p:txBody>
      </p:sp>
      <p:sp>
        <p:nvSpPr>
          <p:cNvPr id="80" name="フリーフォーム 79"/>
          <p:cNvSpPr/>
          <p:nvPr/>
        </p:nvSpPr>
        <p:spPr>
          <a:xfrm>
            <a:off x="6084168" y="3412419"/>
            <a:ext cx="1728192" cy="1092699"/>
          </a:xfrm>
          <a:custGeom>
            <a:avLst/>
            <a:gdLst>
              <a:gd name="connsiteX0" fmla="*/ 0 w 2114843"/>
              <a:gd name="connsiteY0" fmla="*/ 1833490 h 2096087"/>
              <a:gd name="connsiteX1" fmla="*/ 1772529 w 2114843"/>
              <a:gd name="connsiteY1" fmla="*/ 1833490 h 2096087"/>
              <a:gd name="connsiteX2" fmla="*/ 2053883 w 2114843"/>
              <a:gd name="connsiteY2" fmla="*/ 257908 h 2096087"/>
              <a:gd name="connsiteX3" fmla="*/ 1406769 w 2114843"/>
              <a:gd name="connsiteY3" fmla="*/ 286043 h 2096087"/>
              <a:gd name="connsiteX0" fmla="*/ 0 w 2114250"/>
              <a:gd name="connsiteY0" fmla="*/ 1611677 h 1837305"/>
              <a:gd name="connsiteX1" fmla="*/ 1772529 w 2114250"/>
              <a:gd name="connsiteY1" fmla="*/ 1611677 h 1837305"/>
              <a:gd name="connsiteX2" fmla="*/ 2050326 w 2114250"/>
              <a:gd name="connsiteY2" fmla="*/ 257908 h 1837305"/>
              <a:gd name="connsiteX3" fmla="*/ 1406769 w 2114250"/>
              <a:gd name="connsiteY3" fmla="*/ 64230 h 1837305"/>
              <a:gd name="connsiteX0" fmla="*/ 0 w 2176023"/>
              <a:gd name="connsiteY0" fmla="*/ 1590071 h 1721369"/>
              <a:gd name="connsiteX1" fmla="*/ 1834302 w 2176023"/>
              <a:gd name="connsiteY1" fmla="*/ 1460438 h 1721369"/>
              <a:gd name="connsiteX2" fmla="*/ 2050326 w 2176023"/>
              <a:gd name="connsiteY2" fmla="*/ 236302 h 1721369"/>
              <a:gd name="connsiteX3" fmla="*/ 1406769 w 2176023"/>
              <a:gd name="connsiteY3" fmla="*/ 42624 h 1721369"/>
              <a:gd name="connsiteX0" fmla="*/ 0 w 2176023"/>
              <a:gd name="connsiteY0" fmla="*/ 1590071 h 1721369"/>
              <a:gd name="connsiteX1" fmla="*/ 1834302 w 2176023"/>
              <a:gd name="connsiteY1" fmla="*/ 1460438 h 1721369"/>
              <a:gd name="connsiteX2" fmla="*/ 2050326 w 2176023"/>
              <a:gd name="connsiteY2" fmla="*/ 236302 h 1721369"/>
              <a:gd name="connsiteX3" fmla="*/ 1406769 w 2176023"/>
              <a:gd name="connsiteY3" fmla="*/ 42624 h 1721369"/>
              <a:gd name="connsiteX0" fmla="*/ 0 w 2176023"/>
              <a:gd name="connsiteY0" fmla="*/ 1590071 h 1590071"/>
              <a:gd name="connsiteX1" fmla="*/ 1834302 w 2176023"/>
              <a:gd name="connsiteY1" fmla="*/ 1460438 h 1590071"/>
              <a:gd name="connsiteX2" fmla="*/ 2050326 w 2176023"/>
              <a:gd name="connsiteY2" fmla="*/ 236302 h 1590071"/>
              <a:gd name="connsiteX3" fmla="*/ 1406769 w 2176023"/>
              <a:gd name="connsiteY3" fmla="*/ 42624 h 1590071"/>
              <a:gd name="connsiteX0" fmla="*/ 0 w 2109580"/>
              <a:gd name="connsiteY0" fmla="*/ 1602073 h 1602073"/>
              <a:gd name="connsiteX1" fmla="*/ 1762294 w 2109580"/>
              <a:gd name="connsiteY1" fmla="*/ 1544448 h 1602073"/>
              <a:gd name="connsiteX2" fmla="*/ 2050326 w 2109580"/>
              <a:gd name="connsiteY2" fmla="*/ 248304 h 1602073"/>
              <a:gd name="connsiteX3" fmla="*/ 1406769 w 2109580"/>
              <a:gd name="connsiteY3" fmla="*/ 54626 h 1602073"/>
              <a:gd name="connsiteX0" fmla="*/ 0 w 2109580"/>
              <a:gd name="connsiteY0" fmla="*/ 1602073 h 1602073"/>
              <a:gd name="connsiteX1" fmla="*/ 1762294 w 2109580"/>
              <a:gd name="connsiteY1" fmla="*/ 1544448 h 1602073"/>
              <a:gd name="connsiteX2" fmla="*/ 2050326 w 2109580"/>
              <a:gd name="connsiteY2" fmla="*/ 248304 h 1602073"/>
              <a:gd name="connsiteX3" fmla="*/ 1406769 w 2109580"/>
              <a:gd name="connsiteY3" fmla="*/ 54626 h 1602073"/>
              <a:gd name="connsiteX0" fmla="*/ 0 w 2104015"/>
              <a:gd name="connsiteY0" fmla="*/ 1563859 h 1563859"/>
              <a:gd name="connsiteX1" fmla="*/ 1762294 w 2104015"/>
              <a:gd name="connsiteY1" fmla="*/ 1506234 h 1563859"/>
              <a:gd name="connsiteX2" fmla="*/ 1978318 w 2104015"/>
              <a:gd name="connsiteY2" fmla="*/ 282098 h 1563859"/>
              <a:gd name="connsiteX3" fmla="*/ 1406769 w 2104015"/>
              <a:gd name="connsiteY3" fmla="*/ 16412 h 1563859"/>
              <a:gd name="connsiteX0" fmla="*/ 0 w 1997904"/>
              <a:gd name="connsiteY0" fmla="*/ 1506234 h 1506234"/>
              <a:gd name="connsiteX1" fmla="*/ 1656183 w 1997904"/>
              <a:gd name="connsiteY1" fmla="*/ 1506234 h 1506234"/>
              <a:gd name="connsiteX2" fmla="*/ 1872207 w 1997904"/>
              <a:gd name="connsiteY2" fmla="*/ 282098 h 1506234"/>
              <a:gd name="connsiteX3" fmla="*/ 1300658 w 1997904"/>
              <a:gd name="connsiteY3" fmla="*/ 16412 h 1506234"/>
              <a:gd name="connsiteX0" fmla="*/ 0 w 1493849"/>
              <a:gd name="connsiteY0" fmla="*/ 1506234 h 1506234"/>
              <a:gd name="connsiteX1" fmla="*/ 1152128 w 1493849"/>
              <a:gd name="connsiteY1" fmla="*/ 1506234 h 1506234"/>
              <a:gd name="connsiteX2" fmla="*/ 1368152 w 1493849"/>
              <a:gd name="connsiteY2" fmla="*/ 282098 h 1506234"/>
              <a:gd name="connsiteX3" fmla="*/ 796603 w 1493849"/>
              <a:gd name="connsiteY3" fmla="*/ 16412 h 1506234"/>
              <a:gd name="connsiteX0" fmla="*/ 0 w 773769"/>
              <a:gd name="connsiteY0" fmla="*/ 1506234 h 1506234"/>
              <a:gd name="connsiteX1" fmla="*/ 432048 w 773769"/>
              <a:gd name="connsiteY1" fmla="*/ 1506234 h 1506234"/>
              <a:gd name="connsiteX2" fmla="*/ 648072 w 773769"/>
              <a:gd name="connsiteY2" fmla="*/ 282098 h 1506234"/>
              <a:gd name="connsiteX3" fmla="*/ 76523 w 773769"/>
              <a:gd name="connsiteY3" fmla="*/ 16412 h 1506234"/>
              <a:gd name="connsiteX0" fmla="*/ 109214 w 805268"/>
              <a:gd name="connsiteY0" fmla="*/ 1493320 h 1493320"/>
              <a:gd name="connsiteX1" fmla="*/ 541262 w 805268"/>
              <a:gd name="connsiteY1" fmla="*/ 1493320 h 1493320"/>
              <a:gd name="connsiteX2" fmla="*/ 757286 w 805268"/>
              <a:gd name="connsiteY2" fmla="*/ 269184 h 1493320"/>
              <a:gd name="connsiteX3" fmla="*/ 0 w 805268"/>
              <a:gd name="connsiteY3" fmla="*/ 3498 h 1493320"/>
              <a:gd name="connsiteX0" fmla="*/ 109214 w 805268"/>
              <a:gd name="connsiteY0" fmla="*/ 1493320 h 1512369"/>
              <a:gd name="connsiteX1" fmla="*/ 541262 w 805268"/>
              <a:gd name="connsiteY1" fmla="*/ 1493320 h 1512369"/>
              <a:gd name="connsiteX2" fmla="*/ 757286 w 805268"/>
              <a:gd name="connsiteY2" fmla="*/ 269184 h 1512369"/>
              <a:gd name="connsiteX3" fmla="*/ 0 w 805268"/>
              <a:gd name="connsiteY3" fmla="*/ 3498 h 1512369"/>
              <a:gd name="connsiteX0" fmla="*/ 109214 w 810426"/>
              <a:gd name="connsiteY0" fmla="*/ 1493320 h 1493320"/>
              <a:gd name="connsiteX1" fmla="*/ 555550 w 810426"/>
              <a:gd name="connsiteY1" fmla="*/ 1450457 h 1493320"/>
              <a:gd name="connsiteX2" fmla="*/ 757286 w 810426"/>
              <a:gd name="connsiteY2" fmla="*/ 269184 h 1493320"/>
              <a:gd name="connsiteX3" fmla="*/ 0 w 810426"/>
              <a:gd name="connsiteY3" fmla="*/ 3498 h 1493320"/>
              <a:gd name="connsiteX0" fmla="*/ 109214 w 810426"/>
              <a:gd name="connsiteY0" fmla="*/ 1495164 h 1495164"/>
              <a:gd name="connsiteX1" fmla="*/ 555550 w 810426"/>
              <a:gd name="connsiteY1" fmla="*/ 1452301 h 1495164"/>
              <a:gd name="connsiteX2" fmla="*/ 757286 w 810426"/>
              <a:gd name="connsiteY2" fmla="*/ 271028 h 1495164"/>
              <a:gd name="connsiteX3" fmla="*/ 0 w 810426"/>
              <a:gd name="connsiteY3" fmla="*/ 5342 h 1495164"/>
              <a:gd name="connsiteX0" fmla="*/ 109214 w 794495"/>
              <a:gd name="connsiteY0" fmla="*/ 1495164 h 1495164"/>
              <a:gd name="connsiteX1" fmla="*/ 555550 w 794495"/>
              <a:gd name="connsiteY1" fmla="*/ 1452301 h 1495164"/>
              <a:gd name="connsiteX2" fmla="*/ 757286 w 794495"/>
              <a:gd name="connsiteY2" fmla="*/ 271028 h 1495164"/>
              <a:gd name="connsiteX3" fmla="*/ 0 w 794495"/>
              <a:gd name="connsiteY3" fmla="*/ 5342 h 1495164"/>
              <a:gd name="connsiteX0" fmla="*/ 109214 w 803788"/>
              <a:gd name="connsiteY0" fmla="*/ 1495164 h 1504770"/>
              <a:gd name="connsiteX1" fmla="*/ 584579 w 803788"/>
              <a:gd name="connsiteY1" fmla="*/ 1481330 h 1504770"/>
              <a:gd name="connsiteX2" fmla="*/ 757286 w 803788"/>
              <a:gd name="connsiteY2" fmla="*/ 271028 h 1504770"/>
              <a:gd name="connsiteX3" fmla="*/ 0 w 803788"/>
              <a:gd name="connsiteY3" fmla="*/ 5342 h 1504770"/>
              <a:gd name="connsiteX0" fmla="*/ 109214 w 803788"/>
              <a:gd name="connsiteY0" fmla="*/ 1495164 h 1504770"/>
              <a:gd name="connsiteX1" fmla="*/ 584579 w 803788"/>
              <a:gd name="connsiteY1" fmla="*/ 1481330 h 1504770"/>
              <a:gd name="connsiteX2" fmla="*/ 757286 w 803788"/>
              <a:gd name="connsiteY2" fmla="*/ 271028 h 1504770"/>
              <a:gd name="connsiteX3" fmla="*/ 0 w 803788"/>
              <a:gd name="connsiteY3" fmla="*/ 5342 h 1504770"/>
              <a:gd name="connsiteX0" fmla="*/ 109214 w 778075"/>
              <a:gd name="connsiteY0" fmla="*/ 1496700 h 1506306"/>
              <a:gd name="connsiteX1" fmla="*/ 584579 w 778075"/>
              <a:gd name="connsiteY1" fmla="*/ 1482866 h 1506306"/>
              <a:gd name="connsiteX2" fmla="*/ 713743 w 778075"/>
              <a:gd name="connsiteY2" fmla="*/ 258049 h 1506306"/>
              <a:gd name="connsiteX3" fmla="*/ 0 w 778075"/>
              <a:gd name="connsiteY3" fmla="*/ 6878 h 1506306"/>
              <a:gd name="connsiteX0" fmla="*/ 109214 w 778075"/>
              <a:gd name="connsiteY0" fmla="*/ 1496700 h 1506306"/>
              <a:gd name="connsiteX1" fmla="*/ 584579 w 778075"/>
              <a:gd name="connsiteY1" fmla="*/ 1482866 h 1506306"/>
              <a:gd name="connsiteX2" fmla="*/ 713743 w 778075"/>
              <a:gd name="connsiteY2" fmla="*/ 258049 h 1506306"/>
              <a:gd name="connsiteX3" fmla="*/ 0 w 778075"/>
              <a:gd name="connsiteY3" fmla="*/ 6878 h 1506306"/>
              <a:gd name="connsiteX0" fmla="*/ 109214 w 760245"/>
              <a:gd name="connsiteY0" fmla="*/ 1496700 h 1496700"/>
              <a:gd name="connsiteX1" fmla="*/ 541036 w 760245"/>
              <a:gd name="connsiteY1" fmla="*/ 1453837 h 1496700"/>
              <a:gd name="connsiteX2" fmla="*/ 713743 w 760245"/>
              <a:gd name="connsiteY2" fmla="*/ 258049 h 1496700"/>
              <a:gd name="connsiteX3" fmla="*/ 0 w 760245"/>
              <a:gd name="connsiteY3" fmla="*/ 6878 h 1496700"/>
              <a:gd name="connsiteX0" fmla="*/ 109214 w 771621"/>
              <a:gd name="connsiteY0" fmla="*/ 1496700 h 1499066"/>
              <a:gd name="connsiteX1" fmla="*/ 570064 w 771621"/>
              <a:gd name="connsiteY1" fmla="*/ 1468351 h 1499066"/>
              <a:gd name="connsiteX2" fmla="*/ 713743 w 771621"/>
              <a:gd name="connsiteY2" fmla="*/ 258049 h 1499066"/>
              <a:gd name="connsiteX3" fmla="*/ 0 w 771621"/>
              <a:gd name="connsiteY3" fmla="*/ 6878 h 1499066"/>
              <a:gd name="connsiteX0" fmla="*/ 109214 w 757923"/>
              <a:gd name="connsiteY0" fmla="*/ 1496700 h 1499066"/>
              <a:gd name="connsiteX1" fmla="*/ 570064 w 757923"/>
              <a:gd name="connsiteY1" fmla="*/ 1468351 h 1499066"/>
              <a:gd name="connsiteX2" fmla="*/ 713743 w 757923"/>
              <a:gd name="connsiteY2" fmla="*/ 258049 h 1499066"/>
              <a:gd name="connsiteX3" fmla="*/ 0 w 757923"/>
              <a:gd name="connsiteY3" fmla="*/ 6878 h 1499066"/>
              <a:gd name="connsiteX0" fmla="*/ 109214 w 757923"/>
              <a:gd name="connsiteY0" fmla="*/ 1496700 h 1509765"/>
              <a:gd name="connsiteX1" fmla="*/ 570064 w 757923"/>
              <a:gd name="connsiteY1" fmla="*/ 1468351 h 1509765"/>
              <a:gd name="connsiteX2" fmla="*/ 713743 w 757923"/>
              <a:gd name="connsiteY2" fmla="*/ 258049 h 1509765"/>
              <a:gd name="connsiteX3" fmla="*/ 0 w 757923"/>
              <a:gd name="connsiteY3" fmla="*/ 6878 h 1509765"/>
              <a:gd name="connsiteX0" fmla="*/ 109214 w 769440"/>
              <a:gd name="connsiteY0" fmla="*/ 1496700 h 1497900"/>
              <a:gd name="connsiteX1" fmla="*/ 599093 w 769440"/>
              <a:gd name="connsiteY1" fmla="*/ 1439322 h 1497900"/>
              <a:gd name="connsiteX2" fmla="*/ 713743 w 769440"/>
              <a:gd name="connsiteY2" fmla="*/ 258049 h 1497900"/>
              <a:gd name="connsiteX3" fmla="*/ 0 w 769440"/>
              <a:gd name="connsiteY3" fmla="*/ 6878 h 1497900"/>
              <a:gd name="connsiteX0" fmla="*/ 693414 w 769440"/>
              <a:gd name="connsiteY0" fmla="*/ 1667913 h 1667913"/>
              <a:gd name="connsiteX1" fmla="*/ 599093 w 769440"/>
              <a:gd name="connsiteY1" fmla="*/ 1439322 h 1667913"/>
              <a:gd name="connsiteX2" fmla="*/ 713743 w 769440"/>
              <a:gd name="connsiteY2" fmla="*/ 258049 h 1667913"/>
              <a:gd name="connsiteX3" fmla="*/ 0 w 769440"/>
              <a:gd name="connsiteY3" fmla="*/ 6878 h 1667913"/>
              <a:gd name="connsiteX0" fmla="*/ 693414 w 761123"/>
              <a:gd name="connsiteY0" fmla="*/ 1667913 h 1667913"/>
              <a:gd name="connsiteX1" fmla="*/ 713743 w 761123"/>
              <a:gd name="connsiteY1" fmla="*/ 258049 h 1667913"/>
              <a:gd name="connsiteX2" fmla="*/ 0 w 761123"/>
              <a:gd name="connsiteY2" fmla="*/ 6878 h 1667913"/>
              <a:gd name="connsiteX0" fmla="*/ 807714 w 811153"/>
              <a:gd name="connsiteY0" fmla="*/ 1610842 h 1610842"/>
              <a:gd name="connsiteX1" fmla="*/ 713743 w 811153"/>
              <a:gd name="connsiteY1" fmla="*/ 258049 h 1610842"/>
              <a:gd name="connsiteX2" fmla="*/ 0 w 811153"/>
              <a:gd name="connsiteY2" fmla="*/ 6878 h 1610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11153" h="1610842">
                <a:moveTo>
                  <a:pt x="807714" y="1610842"/>
                </a:moveTo>
                <a:cubicBezTo>
                  <a:pt x="811949" y="1317120"/>
                  <a:pt x="829312" y="534888"/>
                  <a:pt x="713743" y="258049"/>
                </a:cubicBezTo>
                <a:cubicBezTo>
                  <a:pt x="610946" y="-19283"/>
                  <a:pt x="294194" y="-9534"/>
                  <a:pt x="0" y="6878"/>
                </a:cubicBezTo>
              </a:path>
            </a:pathLst>
          </a:custGeom>
          <a:ln w="127000">
            <a:miter lim="800000"/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角丸四角形 18"/>
          <p:cNvSpPr/>
          <p:nvPr/>
        </p:nvSpPr>
        <p:spPr>
          <a:xfrm>
            <a:off x="2848514" y="3247735"/>
            <a:ext cx="3091638" cy="57378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88000" rIns="36000" anchor="ctr"/>
          <a:lstStyle/>
          <a:p>
            <a:pPr algn="ctr">
              <a:defRPr/>
            </a:pPr>
            <a:r>
              <a:rPr lang="ja-JP" altLang="en-US" sz="2800" dirty="0" smtClean="0">
                <a:solidFill>
                  <a:schemeClr val="tx1"/>
                </a:solidFill>
                <a:latin typeface="+mn-ea"/>
              </a:rPr>
              <a:t>読む／知る</a:t>
            </a:r>
            <a:endParaRPr lang="ja-JP" altLang="en-US" sz="14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47" name="角丸四角形 46"/>
          <p:cNvSpPr/>
          <p:nvPr/>
        </p:nvSpPr>
        <p:spPr>
          <a:xfrm>
            <a:off x="3887924" y="1843683"/>
            <a:ext cx="2052228" cy="57378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anchor="ctr"/>
          <a:lstStyle/>
          <a:p>
            <a:pPr algn="ctr">
              <a:defRPr/>
            </a:pPr>
            <a:r>
              <a:rPr lang="ja-JP" altLang="en-US" sz="2800" dirty="0">
                <a:solidFill>
                  <a:schemeClr val="tx1"/>
                </a:solidFill>
                <a:latin typeface="+mn-ea"/>
              </a:rPr>
              <a:t>会員になる</a:t>
            </a:r>
            <a:endParaRPr lang="ja-JP" altLang="en-US" sz="1400" dirty="0">
              <a:solidFill>
                <a:schemeClr val="tx1"/>
              </a:solidFill>
              <a:latin typeface="+mn-ea"/>
            </a:endParaRPr>
          </a:p>
        </p:txBody>
      </p:sp>
      <p:pic>
        <p:nvPicPr>
          <p:cNvPr id="44229" name="Picture 197" descr="Logo_wordmark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" r="85479"/>
          <a:stretch/>
        </p:blipFill>
        <p:spPr bwMode="auto">
          <a:xfrm>
            <a:off x="2214723" y="4488417"/>
            <a:ext cx="148741" cy="249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40250" y="3781362"/>
            <a:ext cx="388986" cy="388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図 31" descr="1288771919_mai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140723" y="3772777"/>
            <a:ext cx="421974" cy="421974"/>
          </a:xfrm>
          <a:prstGeom prst="rect">
            <a:avLst/>
          </a:prstGeom>
        </p:spPr>
      </p:pic>
      <p:graphicFrame>
        <p:nvGraphicFramePr>
          <p:cNvPr id="90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24922772"/>
              </p:ext>
            </p:extLst>
          </p:nvPr>
        </p:nvGraphicFramePr>
        <p:xfrm>
          <a:off x="2010046" y="1688515"/>
          <a:ext cx="584200" cy="762000"/>
        </p:xfrm>
        <a:graphic>
          <a:graphicData uri="http://schemas.openxmlformats.org/presentationml/2006/ole">
            <p:oleObj spid="_x0000_s38980" name="Visio" r:id="rId6" imgW="593750" imgH="773887" progId="">
              <p:embed/>
            </p:oleObj>
          </a:graphicData>
        </a:graphic>
      </p:graphicFrame>
      <p:sp>
        <p:nvSpPr>
          <p:cNvPr id="35" name="角丸四角形吹き出し 34"/>
          <p:cNvSpPr/>
          <p:nvPr/>
        </p:nvSpPr>
        <p:spPr>
          <a:xfrm>
            <a:off x="1619672" y="3139827"/>
            <a:ext cx="1224136" cy="545187"/>
          </a:xfrm>
          <a:prstGeom prst="wedgeRoundRectCallout">
            <a:avLst>
              <a:gd name="adj1" fmla="val 61954"/>
              <a:gd name="adj2" fmla="val -18879"/>
              <a:gd name="adj3" fmla="val 16667"/>
            </a:avLst>
          </a:prstGeom>
          <a:solidFill>
            <a:schemeClr val="bg1"/>
          </a:solidFill>
          <a:ln>
            <a:solidFill>
              <a:schemeClr val="bg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 smtClean="0">
                <a:solidFill>
                  <a:schemeClr val="bg2"/>
                </a:solidFill>
                <a:latin typeface="+mj-ea"/>
                <a:ea typeface="+mj-ea"/>
              </a:rPr>
              <a:t>いい</a:t>
            </a:r>
            <a:r>
              <a:rPr lang="ja-JP" altLang="en-US" sz="2400" dirty="0">
                <a:solidFill>
                  <a:schemeClr val="bg2"/>
                </a:solidFill>
                <a:latin typeface="+mj-ea"/>
                <a:ea typeface="+mj-ea"/>
              </a:rPr>
              <a:t>ね</a:t>
            </a:r>
            <a:r>
              <a:rPr kumimoji="1" lang="en-US" altLang="ja-JP" sz="2400" dirty="0" smtClean="0">
                <a:solidFill>
                  <a:schemeClr val="bg2"/>
                </a:solidFill>
                <a:latin typeface="+mj-ea"/>
                <a:ea typeface="+mj-ea"/>
              </a:rPr>
              <a:t>!</a:t>
            </a:r>
            <a:endParaRPr kumimoji="1" lang="ja-JP" altLang="en-US" sz="2400" dirty="0">
              <a:solidFill>
                <a:schemeClr val="bg2"/>
              </a:solidFill>
              <a:latin typeface="+mj-ea"/>
              <a:ea typeface="+mj-ea"/>
            </a:endParaRPr>
          </a:p>
        </p:txBody>
      </p:sp>
      <p:graphicFrame>
        <p:nvGraphicFramePr>
          <p:cNvPr id="37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893811317"/>
              </p:ext>
            </p:extLst>
          </p:nvPr>
        </p:nvGraphicFramePr>
        <p:xfrm>
          <a:off x="2992666" y="2995811"/>
          <a:ext cx="584200" cy="762000"/>
        </p:xfrm>
        <a:graphic>
          <a:graphicData uri="http://schemas.openxmlformats.org/presentationml/2006/ole">
            <p:oleObj spid="_x0000_s38981" name="Visio" r:id="rId7" imgW="593750" imgH="773887" progId="">
              <p:embed/>
            </p:oleObj>
          </a:graphicData>
        </a:graphic>
      </p:graphicFrame>
      <p:graphicFrame>
        <p:nvGraphicFramePr>
          <p:cNvPr id="39" name="オブジェクト 3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021072835"/>
              </p:ext>
            </p:extLst>
          </p:nvPr>
        </p:nvGraphicFramePr>
        <p:xfrm>
          <a:off x="8164266" y="5301208"/>
          <a:ext cx="368174" cy="488231"/>
        </p:xfrm>
        <a:graphic>
          <a:graphicData uri="http://schemas.openxmlformats.org/presentationml/2006/ole">
            <p:oleObj spid="_x0000_s38982" name="Visio" r:id="rId8" imgW="593822" imgH="774147" progId="">
              <p:embed/>
            </p:oleObj>
          </a:graphicData>
        </a:graphic>
      </p:graphicFrame>
      <p:graphicFrame>
        <p:nvGraphicFramePr>
          <p:cNvPr id="40" name="オブジェクト 3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578829523"/>
              </p:ext>
            </p:extLst>
          </p:nvPr>
        </p:nvGraphicFramePr>
        <p:xfrm>
          <a:off x="7300170" y="5516091"/>
          <a:ext cx="368174" cy="488231"/>
        </p:xfrm>
        <a:graphic>
          <a:graphicData uri="http://schemas.openxmlformats.org/presentationml/2006/ole">
            <p:oleObj spid="_x0000_s38983" name="Visio" r:id="rId9" imgW="593822" imgH="774147" progId="">
              <p:embed/>
            </p:oleObj>
          </a:graphicData>
        </a:graphic>
      </p:graphicFrame>
      <p:graphicFrame>
        <p:nvGraphicFramePr>
          <p:cNvPr id="41" name="オブジェクト 4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825014578"/>
              </p:ext>
            </p:extLst>
          </p:nvPr>
        </p:nvGraphicFramePr>
        <p:xfrm>
          <a:off x="6868122" y="5302349"/>
          <a:ext cx="368174" cy="488231"/>
        </p:xfrm>
        <a:graphic>
          <a:graphicData uri="http://schemas.openxmlformats.org/presentationml/2006/ole">
            <p:oleObj spid="_x0000_s38984" name="Visio" r:id="rId10" imgW="593822" imgH="774147" progId="">
              <p:embed/>
            </p:oleObj>
          </a:graphicData>
        </a:graphic>
      </p:graphicFrame>
      <p:graphicFrame>
        <p:nvGraphicFramePr>
          <p:cNvPr id="44" name="オブジェクト 4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220304647"/>
              </p:ext>
            </p:extLst>
          </p:nvPr>
        </p:nvGraphicFramePr>
        <p:xfrm>
          <a:off x="7732218" y="5517232"/>
          <a:ext cx="368174" cy="488231"/>
        </p:xfrm>
        <a:graphic>
          <a:graphicData uri="http://schemas.openxmlformats.org/presentationml/2006/ole">
            <p:oleObj spid="_x0000_s38985" name="Visio" r:id="rId11" imgW="593822" imgH="774147" progId="">
              <p:embed/>
            </p:oleObj>
          </a:graphicData>
        </a:graphic>
      </p:graphicFrame>
      <p:sp>
        <p:nvSpPr>
          <p:cNvPr id="46" name="角丸四角形 45"/>
          <p:cNvSpPr/>
          <p:nvPr/>
        </p:nvSpPr>
        <p:spPr>
          <a:xfrm>
            <a:off x="6652927" y="4344865"/>
            <a:ext cx="975593" cy="64579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rIns="36000" anchor="ctr"/>
          <a:lstStyle/>
          <a:p>
            <a:pPr>
              <a:defRPr/>
            </a:pPr>
            <a:r>
              <a:rPr lang="ja-JP" altLang="en-US" sz="2800" dirty="0" smtClean="0">
                <a:solidFill>
                  <a:schemeClr val="accent2"/>
                </a:solidFill>
                <a:latin typeface="+mn-ea"/>
              </a:rPr>
              <a:t>満足</a:t>
            </a:r>
            <a:endParaRPr lang="ja-JP" altLang="en-US" sz="1400" dirty="0">
              <a:solidFill>
                <a:schemeClr val="accent2"/>
              </a:solidFill>
              <a:latin typeface="+mn-ea"/>
            </a:endParaRPr>
          </a:p>
        </p:txBody>
      </p:sp>
      <p:graphicFrame>
        <p:nvGraphicFramePr>
          <p:cNvPr id="48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648029823"/>
              </p:ext>
            </p:extLst>
          </p:nvPr>
        </p:nvGraphicFramePr>
        <p:xfrm>
          <a:off x="599119" y="2430347"/>
          <a:ext cx="300473" cy="391921"/>
        </p:xfrm>
        <a:graphic>
          <a:graphicData uri="http://schemas.openxmlformats.org/presentationml/2006/ole">
            <p:oleObj spid="_x0000_s38986" name="Visio" r:id="rId12" imgW="593750" imgH="773887" progId="">
              <p:embed/>
            </p:oleObj>
          </a:graphicData>
        </a:graphic>
      </p:graphicFrame>
      <p:graphicFrame>
        <p:nvGraphicFramePr>
          <p:cNvPr id="4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960220129"/>
              </p:ext>
            </p:extLst>
          </p:nvPr>
        </p:nvGraphicFramePr>
        <p:xfrm>
          <a:off x="1031167" y="2459874"/>
          <a:ext cx="300473" cy="391921"/>
        </p:xfrm>
        <a:graphic>
          <a:graphicData uri="http://schemas.openxmlformats.org/presentationml/2006/ole">
            <p:oleObj spid="_x0000_s38987" name="Visio" r:id="rId13" imgW="593750" imgH="773887" progId="">
              <p:embed/>
            </p:oleObj>
          </a:graphicData>
        </a:graphic>
      </p:graphicFrame>
      <p:graphicFrame>
        <p:nvGraphicFramePr>
          <p:cNvPr id="50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237617225"/>
              </p:ext>
            </p:extLst>
          </p:nvPr>
        </p:nvGraphicFramePr>
        <p:xfrm>
          <a:off x="642700" y="2847250"/>
          <a:ext cx="300473" cy="391921"/>
        </p:xfrm>
        <a:graphic>
          <a:graphicData uri="http://schemas.openxmlformats.org/presentationml/2006/ole">
            <p:oleObj spid="_x0000_s38988" name="Visio" r:id="rId14" imgW="593750" imgH="773887" progId="">
              <p:embed/>
            </p:oleObj>
          </a:graphicData>
        </a:graphic>
      </p:graphicFrame>
      <p:sp>
        <p:nvSpPr>
          <p:cNvPr id="57" name="円形吹き出し 56"/>
          <p:cNvSpPr/>
          <p:nvPr/>
        </p:nvSpPr>
        <p:spPr>
          <a:xfrm>
            <a:off x="8017544" y="4319096"/>
            <a:ext cx="728364" cy="566919"/>
          </a:xfrm>
          <a:prstGeom prst="wedgeEllipseCallout">
            <a:avLst>
              <a:gd name="adj1" fmla="val -48563"/>
              <a:gd name="adj2" fmla="val 47312"/>
            </a:avLst>
          </a:prstGeom>
          <a:solidFill>
            <a:schemeClr val="bg1"/>
          </a:solidFill>
          <a:ln>
            <a:solidFill>
              <a:schemeClr val="bg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dirty="0" smtClean="0">
                <a:solidFill>
                  <a:schemeClr val="tx1"/>
                </a:solidFill>
                <a:latin typeface="+mj-ea"/>
                <a:ea typeface="+mj-ea"/>
              </a:rPr>
              <a:t>♪</a:t>
            </a:r>
            <a:endParaRPr lang="ja-JP" altLang="en-US" sz="2800" dirty="0">
              <a:solidFill>
                <a:schemeClr val="tx1"/>
              </a:solidFill>
              <a:latin typeface="+mj-ea"/>
              <a:ea typeface="+mj-ea"/>
            </a:endParaRPr>
          </a:p>
        </p:txBody>
      </p:sp>
      <p:sp>
        <p:nvSpPr>
          <p:cNvPr id="60" name="角丸四角形 59"/>
          <p:cNvSpPr/>
          <p:nvPr/>
        </p:nvSpPr>
        <p:spPr>
          <a:xfrm>
            <a:off x="1291783" y="3859328"/>
            <a:ext cx="1484006" cy="64579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rIns="36000" anchor="ctr"/>
          <a:lstStyle/>
          <a:p>
            <a:pPr algn="ctr">
              <a:defRPr/>
            </a:pPr>
            <a:r>
              <a:rPr lang="ja-JP" altLang="en-US" sz="2800" dirty="0" smtClean="0">
                <a:solidFill>
                  <a:schemeClr val="tx1"/>
                </a:solidFill>
                <a:latin typeface="+mn-ea"/>
              </a:rPr>
              <a:t>共有する</a:t>
            </a:r>
            <a:endParaRPr lang="ja-JP" altLang="en-US" sz="14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21" name="角丸四角形 20"/>
          <p:cNvSpPr/>
          <p:nvPr/>
        </p:nvSpPr>
        <p:spPr>
          <a:xfrm>
            <a:off x="4079496" y="4219947"/>
            <a:ext cx="1888674" cy="573782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Ins="36000" anchor="ctr"/>
          <a:lstStyle/>
          <a:p>
            <a:pPr>
              <a:defRPr/>
            </a:pPr>
            <a:r>
              <a:rPr lang="ja-JP" altLang="en-US" sz="2800" dirty="0" smtClean="0">
                <a:solidFill>
                  <a:schemeClr val="tx1"/>
                </a:solidFill>
                <a:latin typeface="+mn-ea"/>
              </a:rPr>
              <a:t>投稿する</a:t>
            </a:r>
            <a:endParaRPr lang="ja-JP" altLang="en-US" sz="1400" dirty="0">
              <a:solidFill>
                <a:schemeClr val="tx1"/>
              </a:solidFill>
              <a:latin typeface="+mn-ea"/>
            </a:endParaRPr>
          </a:p>
        </p:txBody>
      </p:sp>
      <p:graphicFrame>
        <p:nvGraphicFramePr>
          <p:cNvPr id="36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4087407516"/>
              </p:ext>
            </p:extLst>
          </p:nvPr>
        </p:nvGraphicFramePr>
        <p:xfrm>
          <a:off x="7444184" y="4603305"/>
          <a:ext cx="584200" cy="774700"/>
        </p:xfrm>
        <a:graphic>
          <a:graphicData uri="http://schemas.openxmlformats.org/presentationml/2006/ole">
            <p:oleObj spid="_x0000_s38989" name="Visio" r:id="rId15" imgW="593822" imgH="774147" progId="">
              <p:embed/>
            </p:oleObj>
          </a:graphicData>
        </a:graphic>
      </p:graphicFrame>
      <p:sp>
        <p:nvSpPr>
          <p:cNvPr id="81" name="角丸四角形 80"/>
          <p:cNvSpPr/>
          <p:nvPr/>
        </p:nvSpPr>
        <p:spPr>
          <a:xfrm>
            <a:off x="4430337" y="5446365"/>
            <a:ext cx="1535876" cy="573782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anchor="ctr"/>
          <a:lstStyle/>
          <a:p>
            <a:pPr algn="ctr">
              <a:tabLst>
                <a:tab pos="1257300" algn="l"/>
              </a:tabLst>
              <a:defRPr/>
            </a:pPr>
            <a:r>
              <a:rPr lang="ja-JP" altLang="en-US" sz="2800" dirty="0" smtClean="0">
                <a:solidFill>
                  <a:schemeClr val="bg1"/>
                </a:solidFill>
                <a:latin typeface="+mn-ea"/>
              </a:rPr>
              <a:t>集まる</a:t>
            </a:r>
            <a:endParaRPr lang="ja-JP" altLang="en-US" sz="1400" dirty="0">
              <a:solidFill>
                <a:schemeClr val="bg1"/>
              </a:solidFill>
              <a:latin typeface="+mn-ea"/>
            </a:endParaRPr>
          </a:p>
        </p:txBody>
      </p:sp>
      <p:graphicFrame>
        <p:nvGraphicFramePr>
          <p:cNvPr id="83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876080703"/>
              </p:ext>
            </p:extLst>
          </p:nvPr>
        </p:nvGraphicFramePr>
        <p:xfrm>
          <a:off x="1018563" y="2963930"/>
          <a:ext cx="300473" cy="391921"/>
        </p:xfrm>
        <a:graphic>
          <a:graphicData uri="http://schemas.openxmlformats.org/presentationml/2006/ole">
            <p:oleObj spid="_x0000_s38990" name="Visio" r:id="rId16" imgW="593750" imgH="773887" progId="">
              <p:embed/>
            </p:oleObj>
          </a:graphicData>
        </a:graphic>
      </p:graphicFrame>
      <p:sp>
        <p:nvSpPr>
          <p:cNvPr id="38" name="角丸四角形 37"/>
          <p:cNvSpPr/>
          <p:nvPr/>
        </p:nvSpPr>
        <p:spPr>
          <a:xfrm>
            <a:off x="6770992" y="2766630"/>
            <a:ext cx="1484006" cy="64579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rIns="36000" anchor="ctr"/>
          <a:lstStyle/>
          <a:p>
            <a:pPr algn="ctr">
              <a:defRPr/>
            </a:pPr>
            <a:r>
              <a:rPr lang="ja-JP" altLang="en-US" sz="2800" dirty="0" smtClean="0">
                <a:solidFill>
                  <a:schemeClr val="tx1"/>
                </a:solidFill>
                <a:latin typeface="+mn-ea"/>
              </a:rPr>
              <a:t>戻る</a:t>
            </a:r>
            <a:endParaRPr lang="ja-JP" altLang="en-US" sz="14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51" name="二等辺三角形 50"/>
          <p:cNvSpPr/>
          <p:nvPr/>
        </p:nvSpPr>
        <p:spPr>
          <a:xfrm rot="16200000" flipV="1">
            <a:off x="6012390" y="4545026"/>
            <a:ext cx="904612" cy="247056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53" name="図 52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7189" y="5444083"/>
            <a:ext cx="615051" cy="615051"/>
          </a:xfrm>
          <a:prstGeom prst="rect">
            <a:avLst/>
          </a:prstGeom>
        </p:spPr>
      </p:pic>
      <p:sp>
        <p:nvSpPr>
          <p:cNvPr id="54" name="円形吹き出し 53"/>
          <p:cNvSpPr/>
          <p:nvPr/>
        </p:nvSpPr>
        <p:spPr>
          <a:xfrm>
            <a:off x="2641872" y="1484784"/>
            <a:ext cx="561976" cy="430907"/>
          </a:xfrm>
          <a:prstGeom prst="wedgeEllipseCallout">
            <a:avLst>
              <a:gd name="adj1" fmla="val -64902"/>
              <a:gd name="adj2" fmla="val 50709"/>
            </a:avLst>
          </a:prstGeom>
          <a:solidFill>
            <a:schemeClr val="bg1"/>
          </a:solidFill>
          <a:ln>
            <a:solidFill>
              <a:schemeClr val="bg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400" dirty="0" smtClean="0">
                <a:solidFill>
                  <a:schemeClr val="tx1"/>
                </a:solidFill>
                <a:latin typeface="+mj-ea"/>
                <a:ea typeface="+mj-ea"/>
              </a:rPr>
              <a:t>！</a:t>
            </a:r>
            <a:endParaRPr lang="ja-JP" altLang="en-US" sz="2400" dirty="0">
              <a:solidFill>
                <a:schemeClr val="tx1"/>
              </a:solidFill>
              <a:latin typeface="+mj-ea"/>
              <a:ea typeface="+mj-ea"/>
            </a:endParaRPr>
          </a:p>
        </p:txBody>
      </p:sp>
      <p:sp>
        <p:nvSpPr>
          <p:cNvPr id="56" name="フリーフォーム 55"/>
          <p:cNvSpPr/>
          <p:nvPr/>
        </p:nvSpPr>
        <p:spPr>
          <a:xfrm rot="16200000" flipH="1">
            <a:off x="597599" y="3512980"/>
            <a:ext cx="934629" cy="471905"/>
          </a:xfrm>
          <a:custGeom>
            <a:avLst/>
            <a:gdLst>
              <a:gd name="connsiteX0" fmla="*/ 0 w 2114843"/>
              <a:gd name="connsiteY0" fmla="*/ 1833490 h 2096087"/>
              <a:gd name="connsiteX1" fmla="*/ 1772529 w 2114843"/>
              <a:gd name="connsiteY1" fmla="*/ 1833490 h 2096087"/>
              <a:gd name="connsiteX2" fmla="*/ 2053883 w 2114843"/>
              <a:gd name="connsiteY2" fmla="*/ 257908 h 2096087"/>
              <a:gd name="connsiteX3" fmla="*/ 1406769 w 2114843"/>
              <a:gd name="connsiteY3" fmla="*/ 286043 h 2096087"/>
              <a:gd name="connsiteX0" fmla="*/ 0 w 2114250"/>
              <a:gd name="connsiteY0" fmla="*/ 1611677 h 1837305"/>
              <a:gd name="connsiteX1" fmla="*/ 1772529 w 2114250"/>
              <a:gd name="connsiteY1" fmla="*/ 1611677 h 1837305"/>
              <a:gd name="connsiteX2" fmla="*/ 2050326 w 2114250"/>
              <a:gd name="connsiteY2" fmla="*/ 257908 h 1837305"/>
              <a:gd name="connsiteX3" fmla="*/ 1406769 w 2114250"/>
              <a:gd name="connsiteY3" fmla="*/ 64230 h 1837305"/>
              <a:gd name="connsiteX0" fmla="*/ 0 w 2176023"/>
              <a:gd name="connsiteY0" fmla="*/ 1590071 h 1721369"/>
              <a:gd name="connsiteX1" fmla="*/ 1834302 w 2176023"/>
              <a:gd name="connsiteY1" fmla="*/ 1460438 h 1721369"/>
              <a:gd name="connsiteX2" fmla="*/ 2050326 w 2176023"/>
              <a:gd name="connsiteY2" fmla="*/ 236302 h 1721369"/>
              <a:gd name="connsiteX3" fmla="*/ 1406769 w 2176023"/>
              <a:gd name="connsiteY3" fmla="*/ 42624 h 1721369"/>
              <a:gd name="connsiteX0" fmla="*/ 0 w 2176023"/>
              <a:gd name="connsiteY0" fmla="*/ 1590071 h 1721369"/>
              <a:gd name="connsiteX1" fmla="*/ 1834302 w 2176023"/>
              <a:gd name="connsiteY1" fmla="*/ 1460438 h 1721369"/>
              <a:gd name="connsiteX2" fmla="*/ 2050326 w 2176023"/>
              <a:gd name="connsiteY2" fmla="*/ 236302 h 1721369"/>
              <a:gd name="connsiteX3" fmla="*/ 1406769 w 2176023"/>
              <a:gd name="connsiteY3" fmla="*/ 42624 h 1721369"/>
              <a:gd name="connsiteX0" fmla="*/ 0 w 2176023"/>
              <a:gd name="connsiteY0" fmla="*/ 1590071 h 1590071"/>
              <a:gd name="connsiteX1" fmla="*/ 1834302 w 2176023"/>
              <a:gd name="connsiteY1" fmla="*/ 1460438 h 1590071"/>
              <a:gd name="connsiteX2" fmla="*/ 2050326 w 2176023"/>
              <a:gd name="connsiteY2" fmla="*/ 236302 h 1590071"/>
              <a:gd name="connsiteX3" fmla="*/ 1406769 w 2176023"/>
              <a:gd name="connsiteY3" fmla="*/ 42624 h 1590071"/>
              <a:gd name="connsiteX0" fmla="*/ 0 w 2109580"/>
              <a:gd name="connsiteY0" fmla="*/ 1602073 h 1602073"/>
              <a:gd name="connsiteX1" fmla="*/ 1762294 w 2109580"/>
              <a:gd name="connsiteY1" fmla="*/ 1544448 h 1602073"/>
              <a:gd name="connsiteX2" fmla="*/ 2050326 w 2109580"/>
              <a:gd name="connsiteY2" fmla="*/ 248304 h 1602073"/>
              <a:gd name="connsiteX3" fmla="*/ 1406769 w 2109580"/>
              <a:gd name="connsiteY3" fmla="*/ 54626 h 1602073"/>
              <a:gd name="connsiteX0" fmla="*/ 0 w 2109580"/>
              <a:gd name="connsiteY0" fmla="*/ 1602073 h 1602073"/>
              <a:gd name="connsiteX1" fmla="*/ 1762294 w 2109580"/>
              <a:gd name="connsiteY1" fmla="*/ 1544448 h 1602073"/>
              <a:gd name="connsiteX2" fmla="*/ 2050326 w 2109580"/>
              <a:gd name="connsiteY2" fmla="*/ 248304 h 1602073"/>
              <a:gd name="connsiteX3" fmla="*/ 1406769 w 2109580"/>
              <a:gd name="connsiteY3" fmla="*/ 54626 h 1602073"/>
              <a:gd name="connsiteX0" fmla="*/ 0 w 2104015"/>
              <a:gd name="connsiteY0" fmla="*/ 1563859 h 1563859"/>
              <a:gd name="connsiteX1" fmla="*/ 1762294 w 2104015"/>
              <a:gd name="connsiteY1" fmla="*/ 1506234 h 1563859"/>
              <a:gd name="connsiteX2" fmla="*/ 1978318 w 2104015"/>
              <a:gd name="connsiteY2" fmla="*/ 282098 h 1563859"/>
              <a:gd name="connsiteX3" fmla="*/ 1406769 w 2104015"/>
              <a:gd name="connsiteY3" fmla="*/ 16412 h 1563859"/>
              <a:gd name="connsiteX0" fmla="*/ 0 w 1997904"/>
              <a:gd name="connsiteY0" fmla="*/ 1506234 h 1506234"/>
              <a:gd name="connsiteX1" fmla="*/ 1656183 w 1997904"/>
              <a:gd name="connsiteY1" fmla="*/ 1506234 h 1506234"/>
              <a:gd name="connsiteX2" fmla="*/ 1872207 w 1997904"/>
              <a:gd name="connsiteY2" fmla="*/ 282098 h 1506234"/>
              <a:gd name="connsiteX3" fmla="*/ 1300658 w 1997904"/>
              <a:gd name="connsiteY3" fmla="*/ 16412 h 1506234"/>
              <a:gd name="connsiteX0" fmla="*/ 0 w 1493849"/>
              <a:gd name="connsiteY0" fmla="*/ 1506234 h 1506234"/>
              <a:gd name="connsiteX1" fmla="*/ 1152128 w 1493849"/>
              <a:gd name="connsiteY1" fmla="*/ 1506234 h 1506234"/>
              <a:gd name="connsiteX2" fmla="*/ 1368152 w 1493849"/>
              <a:gd name="connsiteY2" fmla="*/ 282098 h 1506234"/>
              <a:gd name="connsiteX3" fmla="*/ 796603 w 1493849"/>
              <a:gd name="connsiteY3" fmla="*/ 16412 h 1506234"/>
              <a:gd name="connsiteX0" fmla="*/ 0 w 773769"/>
              <a:gd name="connsiteY0" fmla="*/ 1506234 h 1506234"/>
              <a:gd name="connsiteX1" fmla="*/ 432048 w 773769"/>
              <a:gd name="connsiteY1" fmla="*/ 1506234 h 1506234"/>
              <a:gd name="connsiteX2" fmla="*/ 648072 w 773769"/>
              <a:gd name="connsiteY2" fmla="*/ 282098 h 1506234"/>
              <a:gd name="connsiteX3" fmla="*/ 76523 w 773769"/>
              <a:gd name="connsiteY3" fmla="*/ 16412 h 1506234"/>
              <a:gd name="connsiteX0" fmla="*/ 109214 w 805268"/>
              <a:gd name="connsiteY0" fmla="*/ 1493320 h 1493320"/>
              <a:gd name="connsiteX1" fmla="*/ 541262 w 805268"/>
              <a:gd name="connsiteY1" fmla="*/ 1493320 h 1493320"/>
              <a:gd name="connsiteX2" fmla="*/ 757286 w 805268"/>
              <a:gd name="connsiteY2" fmla="*/ 269184 h 1493320"/>
              <a:gd name="connsiteX3" fmla="*/ 0 w 805268"/>
              <a:gd name="connsiteY3" fmla="*/ 3498 h 1493320"/>
              <a:gd name="connsiteX0" fmla="*/ 109214 w 805268"/>
              <a:gd name="connsiteY0" fmla="*/ 1493320 h 1512369"/>
              <a:gd name="connsiteX1" fmla="*/ 541262 w 805268"/>
              <a:gd name="connsiteY1" fmla="*/ 1493320 h 1512369"/>
              <a:gd name="connsiteX2" fmla="*/ 757286 w 805268"/>
              <a:gd name="connsiteY2" fmla="*/ 269184 h 1512369"/>
              <a:gd name="connsiteX3" fmla="*/ 0 w 805268"/>
              <a:gd name="connsiteY3" fmla="*/ 3498 h 1512369"/>
              <a:gd name="connsiteX0" fmla="*/ 109214 w 810426"/>
              <a:gd name="connsiteY0" fmla="*/ 1493320 h 1493320"/>
              <a:gd name="connsiteX1" fmla="*/ 555550 w 810426"/>
              <a:gd name="connsiteY1" fmla="*/ 1450457 h 1493320"/>
              <a:gd name="connsiteX2" fmla="*/ 757286 w 810426"/>
              <a:gd name="connsiteY2" fmla="*/ 269184 h 1493320"/>
              <a:gd name="connsiteX3" fmla="*/ 0 w 810426"/>
              <a:gd name="connsiteY3" fmla="*/ 3498 h 1493320"/>
              <a:gd name="connsiteX0" fmla="*/ 109214 w 810426"/>
              <a:gd name="connsiteY0" fmla="*/ 1495164 h 1495164"/>
              <a:gd name="connsiteX1" fmla="*/ 555550 w 810426"/>
              <a:gd name="connsiteY1" fmla="*/ 1452301 h 1495164"/>
              <a:gd name="connsiteX2" fmla="*/ 757286 w 810426"/>
              <a:gd name="connsiteY2" fmla="*/ 271028 h 1495164"/>
              <a:gd name="connsiteX3" fmla="*/ 0 w 810426"/>
              <a:gd name="connsiteY3" fmla="*/ 5342 h 1495164"/>
              <a:gd name="connsiteX0" fmla="*/ 109214 w 794495"/>
              <a:gd name="connsiteY0" fmla="*/ 1495164 h 1495164"/>
              <a:gd name="connsiteX1" fmla="*/ 555550 w 794495"/>
              <a:gd name="connsiteY1" fmla="*/ 1452301 h 1495164"/>
              <a:gd name="connsiteX2" fmla="*/ 757286 w 794495"/>
              <a:gd name="connsiteY2" fmla="*/ 271028 h 1495164"/>
              <a:gd name="connsiteX3" fmla="*/ 0 w 794495"/>
              <a:gd name="connsiteY3" fmla="*/ 5342 h 1495164"/>
              <a:gd name="connsiteX0" fmla="*/ 109214 w 803788"/>
              <a:gd name="connsiteY0" fmla="*/ 1495164 h 1504770"/>
              <a:gd name="connsiteX1" fmla="*/ 584579 w 803788"/>
              <a:gd name="connsiteY1" fmla="*/ 1481330 h 1504770"/>
              <a:gd name="connsiteX2" fmla="*/ 757286 w 803788"/>
              <a:gd name="connsiteY2" fmla="*/ 271028 h 1504770"/>
              <a:gd name="connsiteX3" fmla="*/ 0 w 803788"/>
              <a:gd name="connsiteY3" fmla="*/ 5342 h 1504770"/>
              <a:gd name="connsiteX0" fmla="*/ 109214 w 803788"/>
              <a:gd name="connsiteY0" fmla="*/ 1495164 h 1504770"/>
              <a:gd name="connsiteX1" fmla="*/ 584579 w 803788"/>
              <a:gd name="connsiteY1" fmla="*/ 1481330 h 1504770"/>
              <a:gd name="connsiteX2" fmla="*/ 757286 w 803788"/>
              <a:gd name="connsiteY2" fmla="*/ 271028 h 1504770"/>
              <a:gd name="connsiteX3" fmla="*/ 0 w 803788"/>
              <a:gd name="connsiteY3" fmla="*/ 5342 h 1504770"/>
              <a:gd name="connsiteX0" fmla="*/ 109214 w 778075"/>
              <a:gd name="connsiteY0" fmla="*/ 1496700 h 1506306"/>
              <a:gd name="connsiteX1" fmla="*/ 584579 w 778075"/>
              <a:gd name="connsiteY1" fmla="*/ 1482866 h 1506306"/>
              <a:gd name="connsiteX2" fmla="*/ 713743 w 778075"/>
              <a:gd name="connsiteY2" fmla="*/ 258049 h 1506306"/>
              <a:gd name="connsiteX3" fmla="*/ 0 w 778075"/>
              <a:gd name="connsiteY3" fmla="*/ 6878 h 1506306"/>
              <a:gd name="connsiteX0" fmla="*/ 109214 w 778075"/>
              <a:gd name="connsiteY0" fmla="*/ 1496700 h 1506306"/>
              <a:gd name="connsiteX1" fmla="*/ 584579 w 778075"/>
              <a:gd name="connsiteY1" fmla="*/ 1482866 h 1506306"/>
              <a:gd name="connsiteX2" fmla="*/ 713743 w 778075"/>
              <a:gd name="connsiteY2" fmla="*/ 258049 h 1506306"/>
              <a:gd name="connsiteX3" fmla="*/ 0 w 778075"/>
              <a:gd name="connsiteY3" fmla="*/ 6878 h 1506306"/>
              <a:gd name="connsiteX0" fmla="*/ 109214 w 760245"/>
              <a:gd name="connsiteY0" fmla="*/ 1496700 h 1496700"/>
              <a:gd name="connsiteX1" fmla="*/ 541036 w 760245"/>
              <a:gd name="connsiteY1" fmla="*/ 1453837 h 1496700"/>
              <a:gd name="connsiteX2" fmla="*/ 713743 w 760245"/>
              <a:gd name="connsiteY2" fmla="*/ 258049 h 1496700"/>
              <a:gd name="connsiteX3" fmla="*/ 0 w 760245"/>
              <a:gd name="connsiteY3" fmla="*/ 6878 h 1496700"/>
              <a:gd name="connsiteX0" fmla="*/ 109214 w 771621"/>
              <a:gd name="connsiteY0" fmla="*/ 1496700 h 1499066"/>
              <a:gd name="connsiteX1" fmla="*/ 570064 w 771621"/>
              <a:gd name="connsiteY1" fmla="*/ 1468351 h 1499066"/>
              <a:gd name="connsiteX2" fmla="*/ 713743 w 771621"/>
              <a:gd name="connsiteY2" fmla="*/ 258049 h 1499066"/>
              <a:gd name="connsiteX3" fmla="*/ 0 w 771621"/>
              <a:gd name="connsiteY3" fmla="*/ 6878 h 1499066"/>
              <a:gd name="connsiteX0" fmla="*/ 109214 w 757923"/>
              <a:gd name="connsiteY0" fmla="*/ 1496700 h 1499066"/>
              <a:gd name="connsiteX1" fmla="*/ 570064 w 757923"/>
              <a:gd name="connsiteY1" fmla="*/ 1468351 h 1499066"/>
              <a:gd name="connsiteX2" fmla="*/ 713743 w 757923"/>
              <a:gd name="connsiteY2" fmla="*/ 258049 h 1499066"/>
              <a:gd name="connsiteX3" fmla="*/ 0 w 757923"/>
              <a:gd name="connsiteY3" fmla="*/ 6878 h 1499066"/>
              <a:gd name="connsiteX0" fmla="*/ 109214 w 757923"/>
              <a:gd name="connsiteY0" fmla="*/ 1496700 h 1509765"/>
              <a:gd name="connsiteX1" fmla="*/ 570064 w 757923"/>
              <a:gd name="connsiteY1" fmla="*/ 1468351 h 1509765"/>
              <a:gd name="connsiteX2" fmla="*/ 713743 w 757923"/>
              <a:gd name="connsiteY2" fmla="*/ 258049 h 1509765"/>
              <a:gd name="connsiteX3" fmla="*/ 0 w 757923"/>
              <a:gd name="connsiteY3" fmla="*/ 6878 h 1509765"/>
              <a:gd name="connsiteX0" fmla="*/ 109214 w 769440"/>
              <a:gd name="connsiteY0" fmla="*/ 1496700 h 1497900"/>
              <a:gd name="connsiteX1" fmla="*/ 599093 w 769440"/>
              <a:gd name="connsiteY1" fmla="*/ 1439322 h 1497900"/>
              <a:gd name="connsiteX2" fmla="*/ 713743 w 769440"/>
              <a:gd name="connsiteY2" fmla="*/ 258049 h 1497900"/>
              <a:gd name="connsiteX3" fmla="*/ 0 w 769440"/>
              <a:gd name="connsiteY3" fmla="*/ 6878 h 1497900"/>
              <a:gd name="connsiteX0" fmla="*/ 693414 w 769440"/>
              <a:gd name="connsiteY0" fmla="*/ 1667913 h 1667913"/>
              <a:gd name="connsiteX1" fmla="*/ 599093 w 769440"/>
              <a:gd name="connsiteY1" fmla="*/ 1439322 h 1667913"/>
              <a:gd name="connsiteX2" fmla="*/ 713743 w 769440"/>
              <a:gd name="connsiteY2" fmla="*/ 258049 h 1667913"/>
              <a:gd name="connsiteX3" fmla="*/ 0 w 769440"/>
              <a:gd name="connsiteY3" fmla="*/ 6878 h 1667913"/>
              <a:gd name="connsiteX0" fmla="*/ 693414 w 761123"/>
              <a:gd name="connsiteY0" fmla="*/ 1667913 h 1667913"/>
              <a:gd name="connsiteX1" fmla="*/ 713743 w 761123"/>
              <a:gd name="connsiteY1" fmla="*/ 258049 h 1667913"/>
              <a:gd name="connsiteX2" fmla="*/ 0 w 761123"/>
              <a:gd name="connsiteY2" fmla="*/ 6878 h 1667913"/>
              <a:gd name="connsiteX0" fmla="*/ 807714 w 811153"/>
              <a:gd name="connsiteY0" fmla="*/ 1610842 h 1610842"/>
              <a:gd name="connsiteX1" fmla="*/ 713743 w 811153"/>
              <a:gd name="connsiteY1" fmla="*/ 258049 h 1610842"/>
              <a:gd name="connsiteX2" fmla="*/ 0 w 811153"/>
              <a:gd name="connsiteY2" fmla="*/ 6878 h 1610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11153" h="1610842">
                <a:moveTo>
                  <a:pt x="807714" y="1610842"/>
                </a:moveTo>
                <a:cubicBezTo>
                  <a:pt x="811949" y="1317120"/>
                  <a:pt x="829312" y="534888"/>
                  <a:pt x="713743" y="258049"/>
                </a:cubicBezTo>
                <a:cubicBezTo>
                  <a:pt x="610946" y="-19283"/>
                  <a:pt x="294194" y="-9534"/>
                  <a:pt x="0" y="6878"/>
                </a:cubicBezTo>
              </a:path>
            </a:pathLst>
          </a:custGeom>
          <a:ln w="127000">
            <a:miter lim="800000"/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8467" name="Picture 35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19619" y="4437112"/>
            <a:ext cx="859755" cy="3321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79" name="Picture 47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67406" y="4491337"/>
            <a:ext cx="304394" cy="2435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図 15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90084" y="2912304"/>
            <a:ext cx="392889" cy="392889"/>
          </a:xfrm>
          <a:prstGeom prst="rect">
            <a:avLst/>
          </a:prstGeom>
        </p:spPr>
      </p:pic>
      <p:pic>
        <p:nvPicPr>
          <p:cNvPr id="18" name="図 17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85494" y="1416560"/>
            <a:ext cx="404057" cy="404057"/>
          </a:xfrm>
          <a:prstGeom prst="rect">
            <a:avLst/>
          </a:prstGeom>
        </p:spPr>
      </p:pic>
      <p:pic>
        <p:nvPicPr>
          <p:cNvPr id="20" name="図 19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04006" y="4186536"/>
            <a:ext cx="426558" cy="426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954819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角丸四角形 62"/>
          <p:cNvSpPr/>
          <p:nvPr/>
        </p:nvSpPr>
        <p:spPr>
          <a:xfrm>
            <a:off x="2619602" y="1675031"/>
            <a:ext cx="3896613" cy="4418265"/>
          </a:xfrm>
          <a:prstGeom prst="roundRect">
            <a:avLst>
              <a:gd name="adj" fmla="val 10974"/>
            </a:avLst>
          </a:prstGeom>
          <a:noFill/>
          <a:ln w="57150">
            <a:solidFill>
              <a:schemeClr val="bg2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フリーフォーム 54"/>
          <p:cNvSpPr/>
          <p:nvPr/>
        </p:nvSpPr>
        <p:spPr>
          <a:xfrm rot="5400000" flipH="1">
            <a:off x="2189785" y="1715423"/>
            <a:ext cx="1020009" cy="1728189"/>
          </a:xfrm>
          <a:custGeom>
            <a:avLst/>
            <a:gdLst>
              <a:gd name="connsiteX0" fmla="*/ 0 w 2114843"/>
              <a:gd name="connsiteY0" fmla="*/ 1833490 h 2096087"/>
              <a:gd name="connsiteX1" fmla="*/ 1772529 w 2114843"/>
              <a:gd name="connsiteY1" fmla="*/ 1833490 h 2096087"/>
              <a:gd name="connsiteX2" fmla="*/ 2053883 w 2114843"/>
              <a:gd name="connsiteY2" fmla="*/ 257908 h 2096087"/>
              <a:gd name="connsiteX3" fmla="*/ 1406769 w 2114843"/>
              <a:gd name="connsiteY3" fmla="*/ 286043 h 2096087"/>
              <a:gd name="connsiteX0" fmla="*/ 0 w 2114250"/>
              <a:gd name="connsiteY0" fmla="*/ 1611677 h 1837305"/>
              <a:gd name="connsiteX1" fmla="*/ 1772529 w 2114250"/>
              <a:gd name="connsiteY1" fmla="*/ 1611677 h 1837305"/>
              <a:gd name="connsiteX2" fmla="*/ 2050326 w 2114250"/>
              <a:gd name="connsiteY2" fmla="*/ 257908 h 1837305"/>
              <a:gd name="connsiteX3" fmla="*/ 1406769 w 2114250"/>
              <a:gd name="connsiteY3" fmla="*/ 64230 h 1837305"/>
              <a:gd name="connsiteX0" fmla="*/ 0 w 2176023"/>
              <a:gd name="connsiteY0" fmla="*/ 1590071 h 1721369"/>
              <a:gd name="connsiteX1" fmla="*/ 1834302 w 2176023"/>
              <a:gd name="connsiteY1" fmla="*/ 1460438 h 1721369"/>
              <a:gd name="connsiteX2" fmla="*/ 2050326 w 2176023"/>
              <a:gd name="connsiteY2" fmla="*/ 236302 h 1721369"/>
              <a:gd name="connsiteX3" fmla="*/ 1406769 w 2176023"/>
              <a:gd name="connsiteY3" fmla="*/ 42624 h 1721369"/>
              <a:gd name="connsiteX0" fmla="*/ 0 w 2176023"/>
              <a:gd name="connsiteY0" fmla="*/ 1590071 h 1721369"/>
              <a:gd name="connsiteX1" fmla="*/ 1834302 w 2176023"/>
              <a:gd name="connsiteY1" fmla="*/ 1460438 h 1721369"/>
              <a:gd name="connsiteX2" fmla="*/ 2050326 w 2176023"/>
              <a:gd name="connsiteY2" fmla="*/ 236302 h 1721369"/>
              <a:gd name="connsiteX3" fmla="*/ 1406769 w 2176023"/>
              <a:gd name="connsiteY3" fmla="*/ 42624 h 1721369"/>
              <a:gd name="connsiteX0" fmla="*/ 0 w 2176023"/>
              <a:gd name="connsiteY0" fmla="*/ 1590071 h 1590071"/>
              <a:gd name="connsiteX1" fmla="*/ 1834302 w 2176023"/>
              <a:gd name="connsiteY1" fmla="*/ 1460438 h 1590071"/>
              <a:gd name="connsiteX2" fmla="*/ 2050326 w 2176023"/>
              <a:gd name="connsiteY2" fmla="*/ 236302 h 1590071"/>
              <a:gd name="connsiteX3" fmla="*/ 1406769 w 2176023"/>
              <a:gd name="connsiteY3" fmla="*/ 42624 h 1590071"/>
              <a:gd name="connsiteX0" fmla="*/ 0 w 2109580"/>
              <a:gd name="connsiteY0" fmla="*/ 1602073 h 1602073"/>
              <a:gd name="connsiteX1" fmla="*/ 1762294 w 2109580"/>
              <a:gd name="connsiteY1" fmla="*/ 1544448 h 1602073"/>
              <a:gd name="connsiteX2" fmla="*/ 2050326 w 2109580"/>
              <a:gd name="connsiteY2" fmla="*/ 248304 h 1602073"/>
              <a:gd name="connsiteX3" fmla="*/ 1406769 w 2109580"/>
              <a:gd name="connsiteY3" fmla="*/ 54626 h 1602073"/>
              <a:gd name="connsiteX0" fmla="*/ 0 w 2109580"/>
              <a:gd name="connsiteY0" fmla="*/ 1602073 h 1602073"/>
              <a:gd name="connsiteX1" fmla="*/ 1762294 w 2109580"/>
              <a:gd name="connsiteY1" fmla="*/ 1544448 h 1602073"/>
              <a:gd name="connsiteX2" fmla="*/ 2050326 w 2109580"/>
              <a:gd name="connsiteY2" fmla="*/ 248304 h 1602073"/>
              <a:gd name="connsiteX3" fmla="*/ 1406769 w 2109580"/>
              <a:gd name="connsiteY3" fmla="*/ 54626 h 1602073"/>
              <a:gd name="connsiteX0" fmla="*/ 0 w 2104015"/>
              <a:gd name="connsiteY0" fmla="*/ 1563859 h 1563859"/>
              <a:gd name="connsiteX1" fmla="*/ 1762294 w 2104015"/>
              <a:gd name="connsiteY1" fmla="*/ 1506234 h 1563859"/>
              <a:gd name="connsiteX2" fmla="*/ 1978318 w 2104015"/>
              <a:gd name="connsiteY2" fmla="*/ 282098 h 1563859"/>
              <a:gd name="connsiteX3" fmla="*/ 1406769 w 2104015"/>
              <a:gd name="connsiteY3" fmla="*/ 16412 h 1563859"/>
              <a:gd name="connsiteX0" fmla="*/ 0 w 1997904"/>
              <a:gd name="connsiteY0" fmla="*/ 1506234 h 1506234"/>
              <a:gd name="connsiteX1" fmla="*/ 1656183 w 1997904"/>
              <a:gd name="connsiteY1" fmla="*/ 1506234 h 1506234"/>
              <a:gd name="connsiteX2" fmla="*/ 1872207 w 1997904"/>
              <a:gd name="connsiteY2" fmla="*/ 282098 h 1506234"/>
              <a:gd name="connsiteX3" fmla="*/ 1300658 w 1997904"/>
              <a:gd name="connsiteY3" fmla="*/ 16412 h 1506234"/>
              <a:gd name="connsiteX0" fmla="*/ 0 w 1493849"/>
              <a:gd name="connsiteY0" fmla="*/ 1506234 h 1506234"/>
              <a:gd name="connsiteX1" fmla="*/ 1152128 w 1493849"/>
              <a:gd name="connsiteY1" fmla="*/ 1506234 h 1506234"/>
              <a:gd name="connsiteX2" fmla="*/ 1368152 w 1493849"/>
              <a:gd name="connsiteY2" fmla="*/ 282098 h 1506234"/>
              <a:gd name="connsiteX3" fmla="*/ 796603 w 1493849"/>
              <a:gd name="connsiteY3" fmla="*/ 16412 h 1506234"/>
              <a:gd name="connsiteX0" fmla="*/ 0 w 773769"/>
              <a:gd name="connsiteY0" fmla="*/ 1506234 h 1506234"/>
              <a:gd name="connsiteX1" fmla="*/ 432048 w 773769"/>
              <a:gd name="connsiteY1" fmla="*/ 1506234 h 1506234"/>
              <a:gd name="connsiteX2" fmla="*/ 648072 w 773769"/>
              <a:gd name="connsiteY2" fmla="*/ 282098 h 1506234"/>
              <a:gd name="connsiteX3" fmla="*/ 76523 w 773769"/>
              <a:gd name="connsiteY3" fmla="*/ 16412 h 1506234"/>
              <a:gd name="connsiteX0" fmla="*/ 109214 w 805268"/>
              <a:gd name="connsiteY0" fmla="*/ 1493320 h 1493320"/>
              <a:gd name="connsiteX1" fmla="*/ 541262 w 805268"/>
              <a:gd name="connsiteY1" fmla="*/ 1493320 h 1493320"/>
              <a:gd name="connsiteX2" fmla="*/ 757286 w 805268"/>
              <a:gd name="connsiteY2" fmla="*/ 269184 h 1493320"/>
              <a:gd name="connsiteX3" fmla="*/ 0 w 805268"/>
              <a:gd name="connsiteY3" fmla="*/ 3498 h 1493320"/>
              <a:gd name="connsiteX0" fmla="*/ 109214 w 805268"/>
              <a:gd name="connsiteY0" fmla="*/ 1493320 h 1512369"/>
              <a:gd name="connsiteX1" fmla="*/ 541262 w 805268"/>
              <a:gd name="connsiteY1" fmla="*/ 1493320 h 1512369"/>
              <a:gd name="connsiteX2" fmla="*/ 757286 w 805268"/>
              <a:gd name="connsiteY2" fmla="*/ 269184 h 1512369"/>
              <a:gd name="connsiteX3" fmla="*/ 0 w 805268"/>
              <a:gd name="connsiteY3" fmla="*/ 3498 h 1512369"/>
              <a:gd name="connsiteX0" fmla="*/ 109214 w 810426"/>
              <a:gd name="connsiteY0" fmla="*/ 1493320 h 1493320"/>
              <a:gd name="connsiteX1" fmla="*/ 555550 w 810426"/>
              <a:gd name="connsiteY1" fmla="*/ 1450457 h 1493320"/>
              <a:gd name="connsiteX2" fmla="*/ 757286 w 810426"/>
              <a:gd name="connsiteY2" fmla="*/ 269184 h 1493320"/>
              <a:gd name="connsiteX3" fmla="*/ 0 w 810426"/>
              <a:gd name="connsiteY3" fmla="*/ 3498 h 1493320"/>
              <a:gd name="connsiteX0" fmla="*/ 109214 w 810426"/>
              <a:gd name="connsiteY0" fmla="*/ 1495164 h 1495164"/>
              <a:gd name="connsiteX1" fmla="*/ 555550 w 810426"/>
              <a:gd name="connsiteY1" fmla="*/ 1452301 h 1495164"/>
              <a:gd name="connsiteX2" fmla="*/ 757286 w 810426"/>
              <a:gd name="connsiteY2" fmla="*/ 271028 h 1495164"/>
              <a:gd name="connsiteX3" fmla="*/ 0 w 810426"/>
              <a:gd name="connsiteY3" fmla="*/ 5342 h 1495164"/>
              <a:gd name="connsiteX0" fmla="*/ 109214 w 794495"/>
              <a:gd name="connsiteY0" fmla="*/ 1495164 h 1495164"/>
              <a:gd name="connsiteX1" fmla="*/ 555550 w 794495"/>
              <a:gd name="connsiteY1" fmla="*/ 1452301 h 1495164"/>
              <a:gd name="connsiteX2" fmla="*/ 757286 w 794495"/>
              <a:gd name="connsiteY2" fmla="*/ 271028 h 1495164"/>
              <a:gd name="connsiteX3" fmla="*/ 0 w 794495"/>
              <a:gd name="connsiteY3" fmla="*/ 5342 h 1495164"/>
              <a:gd name="connsiteX0" fmla="*/ 109214 w 803788"/>
              <a:gd name="connsiteY0" fmla="*/ 1495164 h 1504770"/>
              <a:gd name="connsiteX1" fmla="*/ 584579 w 803788"/>
              <a:gd name="connsiteY1" fmla="*/ 1481330 h 1504770"/>
              <a:gd name="connsiteX2" fmla="*/ 757286 w 803788"/>
              <a:gd name="connsiteY2" fmla="*/ 271028 h 1504770"/>
              <a:gd name="connsiteX3" fmla="*/ 0 w 803788"/>
              <a:gd name="connsiteY3" fmla="*/ 5342 h 1504770"/>
              <a:gd name="connsiteX0" fmla="*/ 109214 w 803788"/>
              <a:gd name="connsiteY0" fmla="*/ 1495164 h 1504770"/>
              <a:gd name="connsiteX1" fmla="*/ 584579 w 803788"/>
              <a:gd name="connsiteY1" fmla="*/ 1481330 h 1504770"/>
              <a:gd name="connsiteX2" fmla="*/ 757286 w 803788"/>
              <a:gd name="connsiteY2" fmla="*/ 271028 h 1504770"/>
              <a:gd name="connsiteX3" fmla="*/ 0 w 803788"/>
              <a:gd name="connsiteY3" fmla="*/ 5342 h 1504770"/>
              <a:gd name="connsiteX0" fmla="*/ 109214 w 778075"/>
              <a:gd name="connsiteY0" fmla="*/ 1496700 h 1506306"/>
              <a:gd name="connsiteX1" fmla="*/ 584579 w 778075"/>
              <a:gd name="connsiteY1" fmla="*/ 1482866 h 1506306"/>
              <a:gd name="connsiteX2" fmla="*/ 713743 w 778075"/>
              <a:gd name="connsiteY2" fmla="*/ 258049 h 1506306"/>
              <a:gd name="connsiteX3" fmla="*/ 0 w 778075"/>
              <a:gd name="connsiteY3" fmla="*/ 6878 h 1506306"/>
              <a:gd name="connsiteX0" fmla="*/ 109214 w 778075"/>
              <a:gd name="connsiteY0" fmla="*/ 1496700 h 1506306"/>
              <a:gd name="connsiteX1" fmla="*/ 584579 w 778075"/>
              <a:gd name="connsiteY1" fmla="*/ 1482866 h 1506306"/>
              <a:gd name="connsiteX2" fmla="*/ 713743 w 778075"/>
              <a:gd name="connsiteY2" fmla="*/ 258049 h 1506306"/>
              <a:gd name="connsiteX3" fmla="*/ 0 w 778075"/>
              <a:gd name="connsiteY3" fmla="*/ 6878 h 1506306"/>
              <a:gd name="connsiteX0" fmla="*/ 109214 w 760245"/>
              <a:gd name="connsiteY0" fmla="*/ 1496700 h 1496700"/>
              <a:gd name="connsiteX1" fmla="*/ 541036 w 760245"/>
              <a:gd name="connsiteY1" fmla="*/ 1453837 h 1496700"/>
              <a:gd name="connsiteX2" fmla="*/ 713743 w 760245"/>
              <a:gd name="connsiteY2" fmla="*/ 258049 h 1496700"/>
              <a:gd name="connsiteX3" fmla="*/ 0 w 760245"/>
              <a:gd name="connsiteY3" fmla="*/ 6878 h 1496700"/>
              <a:gd name="connsiteX0" fmla="*/ 109214 w 771621"/>
              <a:gd name="connsiteY0" fmla="*/ 1496700 h 1499066"/>
              <a:gd name="connsiteX1" fmla="*/ 570064 w 771621"/>
              <a:gd name="connsiteY1" fmla="*/ 1468351 h 1499066"/>
              <a:gd name="connsiteX2" fmla="*/ 713743 w 771621"/>
              <a:gd name="connsiteY2" fmla="*/ 258049 h 1499066"/>
              <a:gd name="connsiteX3" fmla="*/ 0 w 771621"/>
              <a:gd name="connsiteY3" fmla="*/ 6878 h 1499066"/>
              <a:gd name="connsiteX0" fmla="*/ 109214 w 757923"/>
              <a:gd name="connsiteY0" fmla="*/ 1496700 h 1499066"/>
              <a:gd name="connsiteX1" fmla="*/ 570064 w 757923"/>
              <a:gd name="connsiteY1" fmla="*/ 1468351 h 1499066"/>
              <a:gd name="connsiteX2" fmla="*/ 713743 w 757923"/>
              <a:gd name="connsiteY2" fmla="*/ 258049 h 1499066"/>
              <a:gd name="connsiteX3" fmla="*/ 0 w 757923"/>
              <a:gd name="connsiteY3" fmla="*/ 6878 h 1499066"/>
              <a:gd name="connsiteX0" fmla="*/ 109214 w 757923"/>
              <a:gd name="connsiteY0" fmla="*/ 1496700 h 1509765"/>
              <a:gd name="connsiteX1" fmla="*/ 570064 w 757923"/>
              <a:gd name="connsiteY1" fmla="*/ 1468351 h 1509765"/>
              <a:gd name="connsiteX2" fmla="*/ 713743 w 757923"/>
              <a:gd name="connsiteY2" fmla="*/ 258049 h 1509765"/>
              <a:gd name="connsiteX3" fmla="*/ 0 w 757923"/>
              <a:gd name="connsiteY3" fmla="*/ 6878 h 1509765"/>
              <a:gd name="connsiteX0" fmla="*/ 109214 w 769440"/>
              <a:gd name="connsiteY0" fmla="*/ 1496700 h 1497900"/>
              <a:gd name="connsiteX1" fmla="*/ 599093 w 769440"/>
              <a:gd name="connsiteY1" fmla="*/ 1439322 h 1497900"/>
              <a:gd name="connsiteX2" fmla="*/ 713743 w 769440"/>
              <a:gd name="connsiteY2" fmla="*/ 258049 h 1497900"/>
              <a:gd name="connsiteX3" fmla="*/ 0 w 769440"/>
              <a:gd name="connsiteY3" fmla="*/ 6878 h 1497900"/>
              <a:gd name="connsiteX0" fmla="*/ 693414 w 769440"/>
              <a:gd name="connsiteY0" fmla="*/ 1667913 h 1667913"/>
              <a:gd name="connsiteX1" fmla="*/ 599093 w 769440"/>
              <a:gd name="connsiteY1" fmla="*/ 1439322 h 1667913"/>
              <a:gd name="connsiteX2" fmla="*/ 713743 w 769440"/>
              <a:gd name="connsiteY2" fmla="*/ 258049 h 1667913"/>
              <a:gd name="connsiteX3" fmla="*/ 0 w 769440"/>
              <a:gd name="connsiteY3" fmla="*/ 6878 h 1667913"/>
              <a:gd name="connsiteX0" fmla="*/ 693414 w 761123"/>
              <a:gd name="connsiteY0" fmla="*/ 1667913 h 1667913"/>
              <a:gd name="connsiteX1" fmla="*/ 713743 w 761123"/>
              <a:gd name="connsiteY1" fmla="*/ 258049 h 1667913"/>
              <a:gd name="connsiteX2" fmla="*/ 0 w 761123"/>
              <a:gd name="connsiteY2" fmla="*/ 6878 h 1667913"/>
              <a:gd name="connsiteX0" fmla="*/ 807714 w 811153"/>
              <a:gd name="connsiteY0" fmla="*/ 1610842 h 1610842"/>
              <a:gd name="connsiteX1" fmla="*/ 713743 w 811153"/>
              <a:gd name="connsiteY1" fmla="*/ 258049 h 1610842"/>
              <a:gd name="connsiteX2" fmla="*/ 0 w 811153"/>
              <a:gd name="connsiteY2" fmla="*/ 6878 h 1610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11153" h="1610842">
                <a:moveTo>
                  <a:pt x="807714" y="1610842"/>
                </a:moveTo>
                <a:cubicBezTo>
                  <a:pt x="811949" y="1317120"/>
                  <a:pt x="829312" y="534888"/>
                  <a:pt x="713743" y="258049"/>
                </a:cubicBezTo>
                <a:cubicBezTo>
                  <a:pt x="610946" y="-19283"/>
                  <a:pt x="294194" y="-9534"/>
                  <a:pt x="0" y="6878"/>
                </a:cubicBezTo>
              </a:path>
            </a:pathLst>
          </a:custGeom>
          <a:ln w="127000">
            <a:solidFill>
              <a:schemeClr val="bg2"/>
            </a:solidFill>
            <a:miter lim="800000"/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77" name="直線矢印コネクタ 76"/>
          <p:cNvCxnSpPr/>
          <p:nvPr/>
        </p:nvCxnSpPr>
        <p:spPr>
          <a:xfrm>
            <a:off x="5148064" y="2579518"/>
            <a:ext cx="0" cy="2792557"/>
          </a:xfrm>
          <a:prstGeom prst="straightConnector1">
            <a:avLst/>
          </a:prstGeom>
          <a:ln w="127000">
            <a:solidFill>
              <a:schemeClr val="bg2"/>
            </a:solidFill>
            <a:miter lim="800000"/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>
          <a:xfrm>
            <a:off x="969963" y="600075"/>
            <a:ext cx="7513637" cy="809625"/>
          </a:xfrm>
        </p:spPr>
        <p:txBody>
          <a:bodyPr/>
          <a:lstStyle/>
          <a:p>
            <a:pPr eaLnBrk="1" hangingPunct="1"/>
            <a:r>
              <a:rPr lang="ja-JP" altLang="en-US" dirty="0">
                <a:solidFill>
                  <a:schemeClr val="bg2"/>
                </a:solidFill>
                <a:latin typeface="+mj-ea"/>
              </a:rPr>
              <a:t>サイトの機能・コンテンツとマッピング</a:t>
            </a:r>
            <a:endParaRPr lang="ja-JP" altLang="en-US" dirty="0" smtClean="0">
              <a:solidFill>
                <a:schemeClr val="bg2"/>
              </a:solidFill>
              <a:latin typeface="+mj-ea"/>
            </a:endParaRPr>
          </a:p>
        </p:txBody>
      </p:sp>
      <p:sp>
        <p:nvSpPr>
          <p:cNvPr id="64" name="角丸四角形 63"/>
          <p:cNvSpPr/>
          <p:nvPr/>
        </p:nvSpPr>
        <p:spPr>
          <a:xfrm>
            <a:off x="395536" y="1746621"/>
            <a:ext cx="1191617" cy="64579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rIns="36000" anchor="ctr"/>
          <a:lstStyle/>
          <a:p>
            <a:pPr>
              <a:defRPr/>
            </a:pPr>
            <a:r>
              <a:rPr lang="ja-JP" altLang="en-US" sz="2800" dirty="0" smtClean="0">
                <a:solidFill>
                  <a:schemeClr val="tx1"/>
                </a:solidFill>
                <a:latin typeface="+mn-ea"/>
              </a:rPr>
              <a:t>発見する</a:t>
            </a:r>
            <a:endParaRPr lang="ja-JP" altLang="en-US" sz="14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80" name="フリーフォーム 79"/>
          <p:cNvSpPr/>
          <p:nvPr/>
        </p:nvSpPr>
        <p:spPr>
          <a:xfrm>
            <a:off x="6084168" y="3412419"/>
            <a:ext cx="1728192" cy="1092699"/>
          </a:xfrm>
          <a:custGeom>
            <a:avLst/>
            <a:gdLst>
              <a:gd name="connsiteX0" fmla="*/ 0 w 2114843"/>
              <a:gd name="connsiteY0" fmla="*/ 1833490 h 2096087"/>
              <a:gd name="connsiteX1" fmla="*/ 1772529 w 2114843"/>
              <a:gd name="connsiteY1" fmla="*/ 1833490 h 2096087"/>
              <a:gd name="connsiteX2" fmla="*/ 2053883 w 2114843"/>
              <a:gd name="connsiteY2" fmla="*/ 257908 h 2096087"/>
              <a:gd name="connsiteX3" fmla="*/ 1406769 w 2114843"/>
              <a:gd name="connsiteY3" fmla="*/ 286043 h 2096087"/>
              <a:gd name="connsiteX0" fmla="*/ 0 w 2114250"/>
              <a:gd name="connsiteY0" fmla="*/ 1611677 h 1837305"/>
              <a:gd name="connsiteX1" fmla="*/ 1772529 w 2114250"/>
              <a:gd name="connsiteY1" fmla="*/ 1611677 h 1837305"/>
              <a:gd name="connsiteX2" fmla="*/ 2050326 w 2114250"/>
              <a:gd name="connsiteY2" fmla="*/ 257908 h 1837305"/>
              <a:gd name="connsiteX3" fmla="*/ 1406769 w 2114250"/>
              <a:gd name="connsiteY3" fmla="*/ 64230 h 1837305"/>
              <a:gd name="connsiteX0" fmla="*/ 0 w 2176023"/>
              <a:gd name="connsiteY0" fmla="*/ 1590071 h 1721369"/>
              <a:gd name="connsiteX1" fmla="*/ 1834302 w 2176023"/>
              <a:gd name="connsiteY1" fmla="*/ 1460438 h 1721369"/>
              <a:gd name="connsiteX2" fmla="*/ 2050326 w 2176023"/>
              <a:gd name="connsiteY2" fmla="*/ 236302 h 1721369"/>
              <a:gd name="connsiteX3" fmla="*/ 1406769 w 2176023"/>
              <a:gd name="connsiteY3" fmla="*/ 42624 h 1721369"/>
              <a:gd name="connsiteX0" fmla="*/ 0 w 2176023"/>
              <a:gd name="connsiteY0" fmla="*/ 1590071 h 1721369"/>
              <a:gd name="connsiteX1" fmla="*/ 1834302 w 2176023"/>
              <a:gd name="connsiteY1" fmla="*/ 1460438 h 1721369"/>
              <a:gd name="connsiteX2" fmla="*/ 2050326 w 2176023"/>
              <a:gd name="connsiteY2" fmla="*/ 236302 h 1721369"/>
              <a:gd name="connsiteX3" fmla="*/ 1406769 w 2176023"/>
              <a:gd name="connsiteY3" fmla="*/ 42624 h 1721369"/>
              <a:gd name="connsiteX0" fmla="*/ 0 w 2176023"/>
              <a:gd name="connsiteY0" fmla="*/ 1590071 h 1590071"/>
              <a:gd name="connsiteX1" fmla="*/ 1834302 w 2176023"/>
              <a:gd name="connsiteY1" fmla="*/ 1460438 h 1590071"/>
              <a:gd name="connsiteX2" fmla="*/ 2050326 w 2176023"/>
              <a:gd name="connsiteY2" fmla="*/ 236302 h 1590071"/>
              <a:gd name="connsiteX3" fmla="*/ 1406769 w 2176023"/>
              <a:gd name="connsiteY3" fmla="*/ 42624 h 1590071"/>
              <a:gd name="connsiteX0" fmla="*/ 0 w 2109580"/>
              <a:gd name="connsiteY0" fmla="*/ 1602073 h 1602073"/>
              <a:gd name="connsiteX1" fmla="*/ 1762294 w 2109580"/>
              <a:gd name="connsiteY1" fmla="*/ 1544448 h 1602073"/>
              <a:gd name="connsiteX2" fmla="*/ 2050326 w 2109580"/>
              <a:gd name="connsiteY2" fmla="*/ 248304 h 1602073"/>
              <a:gd name="connsiteX3" fmla="*/ 1406769 w 2109580"/>
              <a:gd name="connsiteY3" fmla="*/ 54626 h 1602073"/>
              <a:gd name="connsiteX0" fmla="*/ 0 w 2109580"/>
              <a:gd name="connsiteY0" fmla="*/ 1602073 h 1602073"/>
              <a:gd name="connsiteX1" fmla="*/ 1762294 w 2109580"/>
              <a:gd name="connsiteY1" fmla="*/ 1544448 h 1602073"/>
              <a:gd name="connsiteX2" fmla="*/ 2050326 w 2109580"/>
              <a:gd name="connsiteY2" fmla="*/ 248304 h 1602073"/>
              <a:gd name="connsiteX3" fmla="*/ 1406769 w 2109580"/>
              <a:gd name="connsiteY3" fmla="*/ 54626 h 1602073"/>
              <a:gd name="connsiteX0" fmla="*/ 0 w 2104015"/>
              <a:gd name="connsiteY0" fmla="*/ 1563859 h 1563859"/>
              <a:gd name="connsiteX1" fmla="*/ 1762294 w 2104015"/>
              <a:gd name="connsiteY1" fmla="*/ 1506234 h 1563859"/>
              <a:gd name="connsiteX2" fmla="*/ 1978318 w 2104015"/>
              <a:gd name="connsiteY2" fmla="*/ 282098 h 1563859"/>
              <a:gd name="connsiteX3" fmla="*/ 1406769 w 2104015"/>
              <a:gd name="connsiteY3" fmla="*/ 16412 h 1563859"/>
              <a:gd name="connsiteX0" fmla="*/ 0 w 1997904"/>
              <a:gd name="connsiteY0" fmla="*/ 1506234 h 1506234"/>
              <a:gd name="connsiteX1" fmla="*/ 1656183 w 1997904"/>
              <a:gd name="connsiteY1" fmla="*/ 1506234 h 1506234"/>
              <a:gd name="connsiteX2" fmla="*/ 1872207 w 1997904"/>
              <a:gd name="connsiteY2" fmla="*/ 282098 h 1506234"/>
              <a:gd name="connsiteX3" fmla="*/ 1300658 w 1997904"/>
              <a:gd name="connsiteY3" fmla="*/ 16412 h 1506234"/>
              <a:gd name="connsiteX0" fmla="*/ 0 w 1493849"/>
              <a:gd name="connsiteY0" fmla="*/ 1506234 h 1506234"/>
              <a:gd name="connsiteX1" fmla="*/ 1152128 w 1493849"/>
              <a:gd name="connsiteY1" fmla="*/ 1506234 h 1506234"/>
              <a:gd name="connsiteX2" fmla="*/ 1368152 w 1493849"/>
              <a:gd name="connsiteY2" fmla="*/ 282098 h 1506234"/>
              <a:gd name="connsiteX3" fmla="*/ 796603 w 1493849"/>
              <a:gd name="connsiteY3" fmla="*/ 16412 h 1506234"/>
              <a:gd name="connsiteX0" fmla="*/ 0 w 773769"/>
              <a:gd name="connsiteY0" fmla="*/ 1506234 h 1506234"/>
              <a:gd name="connsiteX1" fmla="*/ 432048 w 773769"/>
              <a:gd name="connsiteY1" fmla="*/ 1506234 h 1506234"/>
              <a:gd name="connsiteX2" fmla="*/ 648072 w 773769"/>
              <a:gd name="connsiteY2" fmla="*/ 282098 h 1506234"/>
              <a:gd name="connsiteX3" fmla="*/ 76523 w 773769"/>
              <a:gd name="connsiteY3" fmla="*/ 16412 h 1506234"/>
              <a:gd name="connsiteX0" fmla="*/ 109214 w 805268"/>
              <a:gd name="connsiteY0" fmla="*/ 1493320 h 1493320"/>
              <a:gd name="connsiteX1" fmla="*/ 541262 w 805268"/>
              <a:gd name="connsiteY1" fmla="*/ 1493320 h 1493320"/>
              <a:gd name="connsiteX2" fmla="*/ 757286 w 805268"/>
              <a:gd name="connsiteY2" fmla="*/ 269184 h 1493320"/>
              <a:gd name="connsiteX3" fmla="*/ 0 w 805268"/>
              <a:gd name="connsiteY3" fmla="*/ 3498 h 1493320"/>
              <a:gd name="connsiteX0" fmla="*/ 109214 w 805268"/>
              <a:gd name="connsiteY0" fmla="*/ 1493320 h 1512369"/>
              <a:gd name="connsiteX1" fmla="*/ 541262 w 805268"/>
              <a:gd name="connsiteY1" fmla="*/ 1493320 h 1512369"/>
              <a:gd name="connsiteX2" fmla="*/ 757286 w 805268"/>
              <a:gd name="connsiteY2" fmla="*/ 269184 h 1512369"/>
              <a:gd name="connsiteX3" fmla="*/ 0 w 805268"/>
              <a:gd name="connsiteY3" fmla="*/ 3498 h 1512369"/>
              <a:gd name="connsiteX0" fmla="*/ 109214 w 810426"/>
              <a:gd name="connsiteY0" fmla="*/ 1493320 h 1493320"/>
              <a:gd name="connsiteX1" fmla="*/ 555550 w 810426"/>
              <a:gd name="connsiteY1" fmla="*/ 1450457 h 1493320"/>
              <a:gd name="connsiteX2" fmla="*/ 757286 w 810426"/>
              <a:gd name="connsiteY2" fmla="*/ 269184 h 1493320"/>
              <a:gd name="connsiteX3" fmla="*/ 0 w 810426"/>
              <a:gd name="connsiteY3" fmla="*/ 3498 h 1493320"/>
              <a:gd name="connsiteX0" fmla="*/ 109214 w 810426"/>
              <a:gd name="connsiteY0" fmla="*/ 1495164 h 1495164"/>
              <a:gd name="connsiteX1" fmla="*/ 555550 w 810426"/>
              <a:gd name="connsiteY1" fmla="*/ 1452301 h 1495164"/>
              <a:gd name="connsiteX2" fmla="*/ 757286 w 810426"/>
              <a:gd name="connsiteY2" fmla="*/ 271028 h 1495164"/>
              <a:gd name="connsiteX3" fmla="*/ 0 w 810426"/>
              <a:gd name="connsiteY3" fmla="*/ 5342 h 1495164"/>
              <a:gd name="connsiteX0" fmla="*/ 109214 w 794495"/>
              <a:gd name="connsiteY0" fmla="*/ 1495164 h 1495164"/>
              <a:gd name="connsiteX1" fmla="*/ 555550 w 794495"/>
              <a:gd name="connsiteY1" fmla="*/ 1452301 h 1495164"/>
              <a:gd name="connsiteX2" fmla="*/ 757286 w 794495"/>
              <a:gd name="connsiteY2" fmla="*/ 271028 h 1495164"/>
              <a:gd name="connsiteX3" fmla="*/ 0 w 794495"/>
              <a:gd name="connsiteY3" fmla="*/ 5342 h 1495164"/>
              <a:gd name="connsiteX0" fmla="*/ 109214 w 803788"/>
              <a:gd name="connsiteY0" fmla="*/ 1495164 h 1504770"/>
              <a:gd name="connsiteX1" fmla="*/ 584579 w 803788"/>
              <a:gd name="connsiteY1" fmla="*/ 1481330 h 1504770"/>
              <a:gd name="connsiteX2" fmla="*/ 757286 w 803788"/>
              <a:gd name="connsiteY2" fmla="*/ 271028 h 1504770"/>
              <a:gd name="connsiteX3" fmla="*/ 0 w 803788"/>
              <a:gd name="connsiteY3" fmla="*/ 5342 h 1504770"/>
              <a:gd name="connsiteX0" fmla="*/ 109214 w 803788"/>
              <a:gd name="connsiteY0" fmla="*/ 1495164 h 1504770"/>
              <a:gd name="connsiteX1" fmla="*/ 584579 w 803788"/>
              <a:gd name="connsiteY1" fmla="*/ 1481330 h 1504770"/>
              <a:gd name="connsiteX2" fmla="*/ 757286 w 803788"/>
              <a:gd name="connsiteY2" fmla="*/ 271028 h 1504770"/>
              <a:gd name="connsiteX3" fmla="*/ 0 w 803788"/>
              <a:gd name="connsiteY3" fmla="*/ 5342 h 1504770"/>
              <a:gd name="connsiteX0" fmla="*/ 109214 w 778075"/>
              <a:gd name="connsiteY0" fmla="*/ 1496700 h 1506306"/>
              <a:gd name="connsiteX1" fmla="*/ 584579 w 778075"/>
              <a:gd name="connsiteY1" fmla="*/ 1482866 h 1506306"/>
              <a:gd name="connsiteX2" fmla="*/ 713743 w 778075"/>
              <a:gd name="connsiteY2" fmla="*/ 258049 h 1506306"/>
              <a:gd name="connsiteX3" fmla="*/ 0 w 778075"/>
              <a:gd name="connsiteY3" fmla="*/ 6878 h 1506306"/>
              <a:gd name="connsiteX0" fmla="*/ 109214 w 778075"/>
              <a:gd name="connsiteY0" fmla="*/ 1496700 h 1506306"/>
              <a:gd name="connsiteX1" fmla="*/ 584579 w 778075"/>
              <a:gd name="connsiteY1" fmla="*/ 1482866 h 1506306"/>
              <a:gd name="connsiteX2" fmla="*/ 713743 w 778075"/>
              <a:gd name="connsiteY2" fmla="*/ 258049 h 1506306"/>
              <a:gd name="connsiteX3" fmla="*/ 0 w 778075"/>
              <a:gd name="connsiteY3" fmla="*/ 6878 h 1506306"/>
              <a:gd name="connsiteX0" fmla="*/ 109214 w 760245"/>
              <a:gd name="connsiteY0" fmla="*/ 1496700 h 1496700"/>
              <a:gd name="connsiteX1" fmla="*/ 541036 w 760245"/>
              <a:gd name="connsiteY1" fmla="*/ 1453837 h 1496700"/>
              <a:gd name="connsiteX2" fmla="*/ 713743 w 760245"/>
              <a:gd name="connsiteY2" fmla="*/ 258049 h 1496700"/>
              <a:gd name="connsiteX3" fmla="*/ 0 w 760245"/>
              <a:gd name="connsiteY3" fmla="*/ 6878 h 1496700"/>
              <a:gd name="connsiteX0" fmla="*/ 109214 w 771621"/>
              <a:gd name="connsiteY0" fmla="*/ 1496700 h 1499066"/>
              <a:gd name="connsiteX1" fmla="*/ 570064 w 771621"/>
              <a:gd name="connsiteY1" fmla="*/ 1468351 h 1499066"/>
              <a:gd name="connsiteX2" fmla="*/ 713743 w 771621"/>
              <a:gd name="connsiteY2" fmla="*/ 258049 h 1499066"/>
              <a:gd name="connsiteX3" fmla="*/ 0 w 771621"/>
              <a:gd name="connsiteY3" fmla="*/ 6878 h 1499066"/>
              <a:gd name="connsiteX0" fmla="*/ 109214 w 757923"/>
              <a:gd name="connsiteY0" fmla="*/ 1496700 h 1499066"/>
              <a:gd name="connsiteX1" fmla="*/ 570064 w 757923"/>
              <a:gd name="connsiteY1" fmla="*/ 1468351 h 1499066"/>
              <a:gd name="connsiteX2" fmla="*/ 713743 w 757923"/>
              <a:gd name="connsiteY2" fmla="*/ 258049 h 1499066"/>
              <a:gd name="connsiteX3" fmla="*/ 0 w 757923"/>
              <a:gd name="connsiteY3" fmla="*/ 6878 h 1499066"/>
              <a:gd name="connsiteX0" fmla="*/ 109214 w 757923"/>
              <a:gd name="connsiteY0" fmla="*/ 1496700 h 1509765"/>
              <a:gd name="connsiteX1" fmla="*/ 570064 w 757923"/>
              <a:gd name="connsiteY1" fmla="*/ 1468351 h 1509765"/>
              <a:gd name="connsiteX2" fmla="*/ 713743 w 757923"/>
              <a:gd name="connsiteY2" fmla="*/ 258049 h 1509765"/>
              <a:gd name="connsiteX3" fmla="*/ 0 w 757923"/>
              <a:gd name="connsiteY3" fmla="*/ 6878 h 1509765"/>
              <a:gd name="connsiteX0" fmla="*/ 109214 w 769440"/>
              <a:gd name="connsiteY0" fmla="*/ 1496700 h 1497900"/>
              <a:gd name="connsiteX1" fmla="*/ 599093 w 769440"/>
              <a:gd name="connsiteY1" fmla="*/ 1439322 h 1497900"/>
              <a:gd name="connsiteX2" fmla="*/ 713743 w 769440"/>
              <a:gd name="connsiteY2" fmla="*/ 258049 h 1497900"/>
              <a:gd name="connsiteX3" fmla="*/ 0 w 769440"/>
              <a:gd name="connsiteY3" fmla="*/ 6878 h 1497900"/>
              <a:gd name="connsiteX0" fmla="*/ 693414 w 769440"/>
              <a:gd name="connsiteY0" fmla="*/ 1667913 h 1667913"/>
              <a:gd name="connsiteX1" fmla="*/ 599093 w 769440"/>
              <a:gd name="connsiteY1" fmla="*/ 1439322 h 1667913"/>
              <a:gd name="connsiteX2" fmla="*/ 713743 w 769440"/>
              <a:gd name="connsiteY2" fmla="*/ 258049 h 1667913"/>
              <a:gd name="connsiteX3" fmla="*/ 0 w 769440"/>
              <a:gd name="connsiteY3" fmla="*/ 6878 h 1667913"/>
              <a:gd name="connsiteX0" fmla="*/ 693414 w 761123"/>
              <a:gd name="connsiteY0" fmla="*/ 1667913 h 1667913"/>
              <a:gd name="connsiteX1" fmla="*/ 713743 w 761123"/>
              <a:gd name="connsiteY1" fmla="*/ 258049 h 1667913"/>
              <a:gd name="connsiteX2" fmla="*/ 0 w 761123"/>
              <a:gd name="connsiteY2" fmla="*/ 6878 h 1667913"/>
              <a:gd name="connsiteX0" fmla="*/ 807714 w 811153"/>
              <a:gd name="connsiteY0" fmla="*/ 1610842 h 1610842"/>
              <a:gd name="connsiteX1" fmla="*/ 713743 w 811153"/>
              <a:gd name="connsiteY1" fmla="*/ 258049 h 1610842"/>
              <a:gd name="connsiteX2" fmla="*/ 0 w 811153"/>
              <a:gd name="connsiteY2" fmla="*/ 6878 h 1610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11153" h="1610842">
                <a:moveTo>
                  <a:pt x="807714" y="1610842"/>
                </a:moveTo>
                <a:cubicBezTo>
                  <a:pt x="811949" y="1317120"/>
                  <a:pt x="829312" y="534888"/>
                  <a:pt x="713743" y="258049"/>
                </a:cubicBezTo>
                <a:cubicBezTo>
                  <a:pt x="610946" y="-19283"/>
                  <a:pt x="294194" y="-9534"/>
                  <a:pt x="0" y="6878"/>
                </a:cubicBezTo>
              </a:path>
            </a:pathLst>
          </a:custGeom>
          <a:ln w="127000">
            <a:solidFill>
              <a:schemeClr val="bg2"/>
            </a:solidFill>
            <a:miter lim="800000"/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角丸四角形 18"/>
          <p:cNvSpPr/>
          <p:nvPr/>
        </p:nvSpPr>
        <p:spPr>
          <a:xfrm>
            <a:off x="2848514" y="3247735"/>
            <a:ext cx="3091638" cy="57378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88000" rIns="36000" anchor="ctr"/>
          <a:lstStyle/>
          <a:p>
            <a:pPr algn="ctr">
              <a:defRPr/>
            </a:pPr>
            <a:r>
              <a:rPr lang="ja-JP" altLang="en-US" sz="2800" dirty="0" smtClean="0">
                <a:solidFill>
                  <a:schemeClr val="tx1"/>
                </a:solidFill>
                <a:latin typeface="+mn-ea"/>
              </a:rPr>
              <a:t>読む／知る</a:t>
            </a:r>
            <a:endParaRPr lang="ja-JP" altLang="en-US" sz="14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47" name="角丸四角形 46"/>
          <p:cNvSpPr/>
          <p:nvPr/>
        </p:nvSpPr>
        <p:spPr>
          <a:xfrm>
            <a:off x="3887924" y="1843683"/>
            <a:ext cx="2052228" cy="573782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anchor="ctr"/>
          <a:lstStyle/>
          <a:p>
            <a:pPr algn="ctr">
              <a:defRPr/>
            </a:pPr>
            <a:r>
              <a:rPr lang="ja-JP" altLang="en-US" sz="2800" dirty="0">
                <a:solidFill>
                  <a:schemeClr val="tx1"/>
                </a:solidFill>
                <a:latin typeface="+mn-ea"/>
              </a:rPr>
              <a:t>会員になる</a:t>
            </a:r>
            <a:endParaRPr lang="ja-JP" altLang="en-US" sz="1400" dirty="0">
              <a:solidFill>
                <a:schemeClr val="tx1"/>
              </a:solidFill>
              <a:latin typeface="+mn-ea"/>
            </a:endParaRPr>
          </a:p>
        </p:txBody>
      </p:sp>
      <p:pic>
        <p:nvPicPr>
          <p:cNvPr id="44229" name="Picture 197" descr="Logo_wordmark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" r="85479"/>
          <a:stretch/>
        </p:blipFill>
        <p:spPr bwMode="auto">
          <a:xfrm>
            <a:off x="2214723" y="4488417"/>
            <a:ext cx="148741" cy="249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9" name="オブジェクト 3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838929468"/>
              </p:ext>
            </p:extLst>
          </p:nvPr>
        </p:nvGraphicFramePr>
        <p:xfrm>
          <a:off x="8164266" y="5301208"/>
          <a:ext cx="368174" cy="488231"/>
        </p:xfrm>
        <a:graphic>
          <a:graphicData uri="http://schemas.openxmlformats.org/presentationml/2006/ole">
            <p:oleObj spid="_x0000_s39983" name="Visio" r:id="rId4" imgW="593822" imgH="774147" progId="">
              <p:embed/>
            </p:oleObj>
          </a:graphicData>
        </a:graphic>
      </p:graphicFrame>
      <p:graphicFrame>
        <p:nvGraphicFramePr>
          <p:cNvPr id="40" name="オブジェクト 3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870208381"/>
              </p:ext>
            </p:extLst>
          </p:nvPr>
        </p:nvGraphicFramePr>
        <p:xfrm>
          <a:off x="7300170" y="5516091"/>
          <a:ext cx="368174" cy="488231"/>
        </p:xfrm>
        <a:graphic>
          <a:graphicData uri="http://schemas.openxmlformats.org/presentationml/2006/ole">
            <p:oleObj spid="_x0000_s39984" name="Visio" r:id="rId5" imgW="593822" imgH="774147" progId="">
              <p:embed/>
            </p:oleObj>
          </a:graphicData>
        </a:graphic>
      </p:graphicFrame>
      <p:graphicFrame>
        <p:nvGraphicFramePr>
          <p:cNvPr id="41" name="オブジェクト 4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212152021"/>
              </p:ext>
            </p:extLst>
          </p:nvPr>
        </p:nvGraphicFramePr>
        <p:xfrm>
          <a:off x="6868122" y="5302349"/>
          <a:ext cx="368174" cy="488231"/>
        </p:xfrm>
        <a:graphic>
          <a:graphicData uri="http://schemas.openxmlformats.org/presentationml/2006/ole">
            <p:oleObj spid="_x0000_s39985" name="Visio" r:id="rId6" imgW="593822" imgH="774147" progId="">
              <p:embed/>
            </p:oleObj>
          </a:graphicData>
        </a:graphic>
      </p:graphicFrame>
      <p:graphicFrame>
        <p:nvGraphicFramePr>
          <p:cNvPr id="44" name="オブジェクト 4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580523679"/>
              </p:ext>
            </p:extLst>
          </p:nvPr>
        </p:nvGraphicFramePr>
        <p:xfrm>
          <a:off x="7732218" y="5517232"/>
          <a:ext cx="368174" cy="488231"/>
        </p:xfrm>
        <a:graphic>
          <a:graphicData uri="http://schemas.openxmlformats.org/presentationml/2006/ole">
            <p:oleObj spid="_x0000_s39986" name="Visio" r:id="rId7" imgW="593822" imgH="774147" progId="">
              <p:embed/>
            </p:oleObj>
          </a:graphicData>
        </a:graphic>
      </p:graphicFrame>
      <p:sp>
        <p:nvSpPr>
          <p:cNvPr id="46" name="角丸四角形 45"/>
          <p:cNvSpPr/>
          <p:nvPr/>
        </p:nvSpPr>
        <p:spPr>
          <a:xfrm>
            <a:off x="6652927" y="4344865"/>
            <a:ext cx="975593" cy="64579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rIns="36000" anchor="ctr"/>
          <a:lstStyle/>
          <a:p>
            <a:pPr>
              <a:defRPr/>
            </a:pPr>
            <a:r>
              <a:rPr lang="ja-JP" altLang="en-US" sz="2800" dirty="0" smtClean="0">
                <a:solidFill>
                  <a:schemeClr val="accent2"/>
                </a:solidFill>
                <a:latin typeface="+mn-ea"/>
              </a:rPr>
              <a:t>満足</a:t>
            </a:r>
            <a:endParaRPr lang="ja-JP" altLang="en-US" sz="1400" dirty="0">
              <a:solidFill>
                <a:schemeClr val="accent2"/>
              </a:solidFill>
              <a:latin typeface="+mn-ea"/>
            </a:endParaRPr>
          </a:p>
        </p:txBody>
      </p:sp>
      <p:graphicFrame>
        <p:nvGraphicFramePr>
          <p:cNvPr id="48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26114222"/>
              </p:ext>
            </p:extLst>
          </p:nvPr>
        </p:nvGraphicFramePr>
        <p:xfrm>
          <a:off x="599119" y="2430347"/>
          <a:ext cx="300473" cy="391921"/>
        </p:xfrm>
        <a:graphic>
          <a:graphicData uri="http://schemas.openxmlformats.org/presentationml/2006/ole">
            <p:oleObj spid="_x0000_s39987" name="Visio" r:id="rId8" imgW="593750" imgH="773887" progId="">
              <p:embed/>
            </p:oleObj>
          </a:graphicData>
        </a:graphic>
      </p:graphicFrame>
      <p:graphicFrame>
        <p:nvGraphicFramePr>
          <p:cNvPr id="4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393375739"/>
              </p:ext>
            </p:extLst>
          </p:nvPr>
        </p:nvGraphicFramePr>
        <p:xfrm>
          <a:off x="1031167" y="2459874"/>
          <a:ext cx="300473" cy="391921"/>
        </p:xfrm>
        <a:graphic>
          <a:graphicData uri="http://schemas.openxmlformats.org/presentationml/2006/ole">
            <p:oleObj spid="_x0000_s39988" name="Visio" r:id="rId9" imgW="593750" imgH="773887" progId="">
              <p:embed/>
            </p:oleObj>
          </a:graphicData>
        </a:graphic>
      </p:graphicFrame>
      <p:graphicFrame>
        <p:nvGraphicFramePr>
          <p:cNvPr id="50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999918555"/>
              </p:ext>
            </p:extLst>
          </p:nvPr>
        </p:nvGraphicFramePr>
        <p:xfrm>
          <a:off x="642700" y="2847250"/>
          <a:ext cx="300473" cy="391921"/>
        </p:xfrm>
        <a:graphic>
          <a:graphicData uri="http://schemas.openxmlformats.org/presentationml/2006/ole">
            <p:oleObj spid="_x0000_s39989" name="Visio" r:id="rId10" imgW="593750" imgH="773887" progId="">
              <p:embed/>
            </p:oleObj>
          </a:graphicData>
        </a:graphic>
      </p:graphicFrame>
      <p:sp>
        <p:nvSpPr>
          <p:cNvPr id="60" name="角丸四角形 59"/>
          <p:cNvSpPr/>
          <p:nvPr/>
        </p:nvSpPr>
        <p:spPr>
          <a:xfrm>
            <a:off x="1291783" y="3859328"/>
            <a:ext cx="1484006" cy="64579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rIns="36000" anchor="ctr"/>
          <a:lstStyle/>
          <a:p>
            <a:pPr algn="ctr">
              <a:defRPr/>
            </a:pPr>
            <a:r>
              <a:rPr lang="ja-JP" altLang="en-US" sz="2800" dirty="0" smtClean="0">
                <a:solidFill>
                  <a:schemeClr val="tx1"/>
                </a:solidFill>
                <a:latin typeface="+mn-ea"/>
              </a:rPr>
              <a:t>共有する</a:t>
            </a:r>
            <a:endParaRPr lang="ja-JP" altLang="en-US" sz="14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21" name="角丸四角形 20"/>
          <p:cNvSpPr/>
          <p:nvPr/>
        </p:nvSpPr>
        <p:spPr>
          <a:xfrm>
            <a:off x="4079496" y="4219947"/>
            <a:ext cx="1888674" cy="573782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Ins="36000" anchor="ctr"/>
          <a:lstStyle/>
          <a:p>
            <a:pPr>
              <a:defRPr/>
            </a:pPr>
            <a:r>
              <a:rPr lang="ja-JP" altLang="en-US" sz="2800" dirty="0" smtClean="0">
                <a:solidFill>
                  <a:schemeClr val="tx1"/>
                </a:solidFill>
                <a:latin typeface="+mn-ea"/>
              </a:rPr>
              <a:t>投稿する</a:t>
            </a:r>
            <a:endParaRPr lang="ja-JP" altLang="en-US" sz="1400" dirty="0">
              <a:solidFill>
                <a:schemeClr val="tx1"/>
              </a:solidFill>
              <a:latin typeface="+mn-ea"/>
            </a:endParaRPr>
          </a:p>
        </p:txBody>
      </p:sp>
      <p:graphicFrame>
        <p:nvGraphicFramePr>
          <p:cNvPr id="36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135057470"/>
              </p:ext>
            </p:extLst>
          </p:nvPr>
        </p:nvGraphicFramePr>
        <p:xfrm>
          <a:off x="7444184" y="4603305"/>
          <a:ext cx="584200" cy="774700"/>
        </p:xfrm>
        <a:graphic>
          <a:graphicData uri="http://schemas.openxmlformats.org/presentationml/2006/ole">
            <p:oleObj spid="_x0000_s39990" name="Visio" r:id="rId11" imgW="593822" imgH="774147" progId="">
              <p:embed/>
            </p:oleObj>
          </a:graphicData>
        </a:graphic>
      </p:graphicFrame>
      <p:sp>
        <p:nvSpPr>
          <p:cNvPr id="81" name="角丸四角形 80"/>
          <p:cNvSpPr/>
          <p:nvPr/>
        </p:nvSpPr>
        <p:spPr>
          <a:xfrm>
            <a:off x="4430337" y="5446365"/>
            <a:ext cx="1535876" cy="573782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anchor="ctr"/>
          <a:lstStyle/>
          <a:p>
            <a:pPr algn="ctr">
              <a:tabLst>
                <a:tab pos="1257300" algn="l"/>
              </a:tabLst>
              <a:defRPr/>
            </a:pPr>
            <a:r>
              <a:rPr lang="ja-JP" altLang="en-US" sz="2800" dirty="0" smtClean="0">
                <a:solidFill>
                  <a:schemeClr val="bg1"/>
                </a:solidFill>
                <a:latin typeface="+mn-ea"/>
              </a:rPr>
              <a:t>集まる</a:t>
            </a:r>
            <a:endParaRPr lang="ja-JP" altLang="en-US" sz="1400" dirty="0">
              <a:solidFill>
                <a:schemeClr val="bg1"/>
              </a:solidFill>
              <a:latin typeface="+mn-ea"/>
            </a:endParaRPr>
          </a:p>
        </p:txBody>
      </p:sp>
      <p:graphicFrame>
        <p:nvGraphicFramePr>
          <p:cNvPr id="83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299224464"/>
              </p:ext>
            </p:extLst>
          </p:nvPr>
        </p:nvGraphicFramePr>
        <p:xfrm>
          <a:off x="1018563" y="2963930"/>
          <a:ext cx="300473" cy="391921"/>
        </p:xfrm>
        <a:graphic>
          <a:graphicData uri="http://schemas.openxmlformats.org/presentationml/2006/ole">
            <p:oleObj spid="_x0000_s39991" name="Visio" r:id="rId12" imgW="593750" imgH="773887" progId="">
              <p:embed/>
            </p:oleObj>
          </a:graphicData>
        </a:graphic>
      </p:graphicFrame>
      <p:sp>
        <p:nvSpPr>
          <p:cNvPr id="38" name="角丸四角形 37"/>
          <p:cNvSpPr/>
          <p:nvPr/>
        </p:nvSpPr>
        <p:spPr>
          <a:xfrm>
            <a:off x="6770992" y="2766630"/>
            <a:ext cx="1484006" cy="64579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rIns="36000" anchor="ctr"/>
          <a:lstStyle/>
          <a:p>
            <a:pPr algn="ctr">
              <a:defRPr/>
            </a:pPr>
            <a:r>
              <a:rPr lang="ja-JP" altLang="en-US" sz="2800" dirty="0" smtClean="0">
                <a:solidFill>
                  <a:schemeClr val="tx1"/>
                </a:solidFill>
                <a:latin typeface="+mn-ea"/>
              </a:rPr>
              <a:t>戻る</a:t>
            </a:r>
            <a:endParaRPr lang="ja-JP" altLang="en-US" sz="14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51" name="二等辺三角形 50"/>
          <p:cNvSpPr/>
          <p:nvPr/>
        </p:nvSpPr>
        <p:spPr>
          <a:xfrm rot="16200000" flipV="1">
            <a:off x="6012390" y="4545026"/>
            <a:ext cx="904612" cy="247056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フリーフォーム 55"/>
          <p:cNvSpPr/>
          <p:nvPr/>
        </p:nvSpPr>
        <p:spPr>
          <a:xfrm rot="16200000" flipH="1">
            <a:off x="597599" y="3512980"/>
            <a:ext cx="934629" cy="471905"/>
          </a:xfrm>
          <a:custGeom>
            <a:avLst/>
            <a:gdLst>
              <a:gd name="connsiteX0" fmla="*/ 0 w 2114843"/>
              <a:gd name="connsiteY0" fmla="*/ 1833490 h 2096087"/>
              <a:gd name="connsiteX1" fmla="*/ 1772529 w 2114843"/>
              <a:gd name="connsiteY1" fmla="*/ 1833490 h 2096087"/>
              <a:gd name="connsiteX2" fmla="*/ 2053883 w 2114843"/>
              <a:gd name="connsiteY2" fmla="*/ 257908 h 2096087"/>
              <a:gd name="connsiteX3" fmla="*/ 1406769 w 2114843"/>
              <a:gd name="connsiteY3" fmla="*/ 286043 h 2096087"/>
              <a:gd name="connsiteX0" fmla="*/ 0 w 2114250"/>
              <a:gd name="connsiteY0" fmla="*/ 1611677 h 1837305"/>
              <a:gd name="connsiteX1" fmla="*/ 1772529 w 2114250"/>
              <a:gd name="connsiteY1" fmla="*/ 1611677 h 1837305"/>
              <a:gd name="connsiteX2" fmla="*/ 2050326 w 2114250"/>
              <a:gd name="connsiteY2" fmla="*/ 257908 h 1837305"/>
              <a:gd name="connsiteX3" fmla="*/ 1406769 w 2114250"/>
              <a:gd name="connsiteY3" fmla="*/ 64230 h 1837305"/>
              <a:gd name="connsiteX0" fmla="*/ 0 w 2176023"/>
              <a:gd name="connsiteY0" fmla="*/ 1590071 h 1721369"/>
              <a:gd name="connsiteX1" fmla="*/ 1834302 w 2176023"/>
              <a:gd name="connsiteY1" fmla="*/ 1460438 h 1721369"/>
              <a:gd name="connsiteX2" fmla="*/ 2050326 w 2176023"/>
              <a:gd name="connsiteY2" fmla="*/ 236302 h 1721369"/>
              <a:gd name="connsiteX3" fmla="*/ 1406769 w 2176023"/>
              <a:gd name="connsiteY3" fmla="*/ 42624 h 1721369"/>
              <a:gd name="connsiteX0" fmla="*/ 0 w 2176023"/>
              <a:gd name="connsiteY0" fmla="*/ 1590071 h 1721369"/>
              <a:gd name="connsiteX1" fmla="*/ 1834302 w 2176023"/>
              <a:gd name="connsiteY1" fmla="*/ 1460438 h 1721369"/>
              <a:gd name="connsiteX2" fmla="*/ 2050326 w 2176023"/>
              <a:gd name="connsiteY2" fmla="*/ 236302 h 1721369"/>
              <a:gd name="connsiteX3" fmla="*/ 1406769 w 2176023"/>
              <a:gd name="connsiteY3" fmla="*/ 42624 h 1721369"/>
              <a:gd name="connsiteX0" fmla="*/ 0 w 2176023"/>
              <a:gd name="connsiteY0" fmla="*/ 1590071 h 1590071"/>
              <a:gd name="connsiteX1" fmla="*/ 1834302 w 2176023"/>
              <a:gd name="connsiteY1" fmla="*/ 1460438 h 1590071"/>
              <a:gd name="connsiteX2" fmla="*/ 2050326 w 2176023"/>
              <a:gd name="connsiteY2" fmla="*/ 236302 h 1590071"/>
              <a:gd name="connsiteX3" fmla="*/ 1406769 w 2176023"/>
              <a:gd name="connsiteY3" fmla="*/ 42624 h 1590071"/>
              <a:gd name="connsiteX0" fmla="*/ 0 w 2109580"/>
              <a:gd name="connsiteY0" fmla="*/ 1602073 h 1602073"/>
              <a:gd name="connsiteX1" fmla="*/ 1762294 w 2109580"/>
              <a:gd name="connsiteY1" fmla="*/ 1544448 h 1602073"/>
              <a:gd name="connsiteX2" fmla="*/ 2050326 w 2109580"/>
              <a:gd name="connsiteY2" fmla="*/ 248304 h 1602073"/>
              <a:gd name="connsiteX3" fmla="*/ 1406769 w 2109580"/>
              <a:gd name="connsiteY3" fmla="*/ 54626 h 1602073"/>
              <a:gd name="connsiteX0" fmla="*/ 0 w 2109580"/>
              <a:gd name="connsiteY0" fmla="*/ 1602073 h 1602073"/>
              <a:gd name="connsiteX1" fmla="*/ 1762294 w 2109580"/>
              <a:gd name="connsiteY1" fmla="*/ 1544448 h 1602073"/>
              <a:gd name="connsiteX2" fmla="*/ 2050326 w 2109580"/>
              <a:gd name="connsiteY2" fmla="*/ 248304 h 1602073"/>
              <a:gd name="connsiteX3" fmla="*/ 1406769 w 2109580"/>
              <a:gd name="connsiteY3" fmla="*/ 54626 h 1602073"/>
              <a:gd name="connsiteX0" fmla="*/ 0 w 2104015"/>
              <a:gd name="connsiteY0" fmla="*/ 1563859 h 1563859"/>
              <a:gd name="connsiteX1" fmla="*/ 1762294 w 2104015"/>
              <a:gd name="connsiteY1" fmla="*/ 1506234 h 1563859"/>
              <a:gd name="connsiteX2" fmla="*/ 1978318 w 2104015"/>
              <a:gd name="connsiteY2" fmla="*/ 282098 h 1563859"/>
              <a:gd name="connsiteX3" fmla="*/ 1406769 w 2104015"/>
              <a:gd name="connsiteY3" fmla="*/ 16412 h 1563859"/>
              <a:gd name="connsiteX0" fmla="*/ 0 w 1997904"/>
              <a:gd name="connsiteY0" fmla="*/ 1506234 h 1506234"/>
              <a:gd name="connsiteX1" fmla="*/ 1656183 w 1997904"/>
              <a:gd name="connsiteY1" fmla="*/ 1506234 h 1506234"/>
              <a:gd name="connsiteX2" fmla="*/ 1872207 w 1997904"/>
              <a:gd name="connsiteY2" fmla="*/ 282098 h 1506234"/>
              <a:gd name="connsiteX3" fmla="*/ 1300658 w 1997904"/>
              <a:gd name="connsiteY3" fmla="*/ 16412 h 1506234"/>
              <a:gd name="connsiteX0" fmla="*/ 0 w 1493849"/>
              <a:gd name="connsiteY0" fmla="*/ 1506234 h 1506234"/>
              <a:gd name="connsiteX1" fmla="*/ 1152128 w 1493849"/>
              <a:gd name="connsiteY1" fmla="*/ 1506234 h 1506234"/>
              <a:gd name="connsiteX2" fmla="*/ 1368152 w 1493849"/>
              <a:gd name="connsiteY2" fmla="*/ 282098 h 1506234"/>
              <a:gd name="connsiteX3" fmla="*/ 796603 w 1493849"/>
              <a:gd name="connsiteY3" fmla="*/ 16412 h 1506234"/>
              <a:gd name="connsiteX0" fmla="*/ 0 w 773769"/>
              <a:gd name="connsiteY0" fmla="*/ 1506234 h 1506234"/>
              <a:gd name="connsiteX1" fmla="*/ 432048 w 773769"/>
              <a:gd name="connsiteY1" fmla="*/ 1506234 h 1506234"/>
              <a:gd name="connsiteX2" fmla="*/ 648072 w 773769"/>
              <a:gd name="connsiteY2" fmla="*/ 282098 h 1506234"/>
              <a:gd name="connsiteX3" fmla="*/ 76523 w 773769"/>
              <a:gd name="connsiteY3" fmla="*/ 16412 h 1506234"/>
              <a:gd name="connsiteX0" fmla="*/ 109214 w 805268"/>
              <a:gd name="connsiteY0" fmla="*/ 1493320 h 1493320"/>
              <a:gd name="connsiteX1" fmla="*/ 541262 w 805268"/>
              <a:gd name="connsiteY1" fmla="*/ 1493320 h 1493320"/>
              <a:gd name="connsiteX2" fmla="*/ 757286 w 805268"/>
              <a:gd name="connsiteY2" fmla="*/ 269184 h 1493320"/>
              <a:gd name="connsiteX3" fmla="*/ 0 w 805268"/>
              <a:gd name="connsiteY3" fmla="*/ 3498 h 1493320"/>
              <a:gd name="connsiteX0" fmla="*/ 109214 w 805268"/>
              <a:gd name="connsiteY0" fmla="*/ 1493320 h 1512369"/>
              <a:gd name="connsiteX1" fmla="*/ 541262 w 805268"/>
              <a:gd name="connsiteY1" fmla="*/ 1493320 h 1512369"/>
              <a:gd name="connsiteX2" fmla="*/ 757286 w 805268"/>
              <a:gd name="connsiteY2" fmla="*/ 269184 h 1512369"/>
              <a:gd name="connsiteX3" fmla="*/ 0 w 805268"/>
              <a:gd name="connsiteY3" fmla="*/ 3498 h 1512369"/>
              <a:gd name="connsiteX0" fmla="*/ 109214 w 810426"/>
              <a:gd name="connsiteY0" fmla="*/ 1493320 h 1493320"/>
              <a:gd name="connsiteX1" fmla="*/ 555550 w 810426"/>
              <a:gd name="connsiteY1" fmla="*/ 1450457 h 1493320"/>
              <a:gd name="connsiteX2" fmla="*/ 757286 w 810426"/>
              <a:gd name="connsiteY2" fmla="*/ 269184 h 1493320"/>
              <a:gd name="connsiteX3" fmla="*/ 0 w 810426"/>
              <a:gd name="connsiteY3" fmla="*/ 3498 h 1493320"/>
              <a:gd name="connsiteX0" fmla="*/ 109214 w 810426"/>
              <a:gd name="connsiteY0" fmla="*/ 1495164 h 1495164"/>
              <a:gd name="connsiteX1" fmla="*/ 555550 w 810426"/>
              <a:gd name="connsiteY1" fmla="*/ 1452301 h 1495164"/>
              <a:gd name="connsiteX2" fmla="*/ 757286 w 810426"/>
              <a:gd name="connsiteY2" fmla="*/ 271028 h 1495164"/>
              <a:gd name="connsiteX3" fmla="*/ 0 w 810426"/>
              <a:gd name="connsiteY3" fmla="*/ 5342 h 1495164"/>
              <a:gd name="connsiteX0" fmla="*/ 109214 w 794495"/>
              <a:gd name="connsiteY0" fmla="*/ 1495164 h 1495164"/>
              <a:gd name="connsiteX1" fmla="*/ 555550 w 794495"/>
              <a:gd name="connsiteY1" fmla="*/ 1452301 h 1495164"/>
              <a:gd name="connsiteX2" fmla="*/ 757286 w 794495"/>
              <a:gd name="connsiteY2" fmla="*/ 271028 h 1495164"/>
              <a:gd name="connsiteX3" fmla="*/ 0 w 794495"/>
              <a:gd name="connsiteY3" fmla="*/ 5342 h 1495164"/>
              <a:gd name="connsiteX0" fmla="*/ 109214 w 803788"/>
              <a:gd name="connsiteY0" fmla="*/ 1495164 h 1504770"/>
              <a:gd name="connsiteX1" fmla="*/ 584579 w 803788"/>
              <a:gd name="connsiteY1" fmla="*/ 1481330 h 1504770"/>
              <a:gd name="connsiteX2" fmla="*/ 757286 w 803788"/>
              <a:gd name="connsiteY2" fmla="*/ 271028 h 1504770"/>
              <a:gd name="connsiteX3" fmla="*/ 0 w 803788"/>
              <a:gd name="connsiteY3" fmla="*/ 5342 h 1504770"/>
              <a:gd name="connsiteX0" fmla="*/ 109214 w 803788"/>
              <a:gd name="connsiteY0" fmla="*/ 1495164 h 1504770"/>
              <a:gd name="connsiteX1" fmla="*/ 584579 w 803788"/>
              <a:gd name="connsiteY1" fmla="*/ 1481330 h 1504770"/>
              <a:gd name="connsiteX2" fmla="*/ 757286 w 803788"/>
              <a:gd name="connsiteY2" fmla="*/ 271028 h 1504770"/>
              <a:gd name="connsiteX3" fmla="*/ 0 w 803788"/>
              <a:gd name="connsiteY3" fmla="*/ 5342 h 1504770"/>
              <a:gd name="connsiteX0" fmla="*/ 109214 w 778075"/>
              <a:gd name="connsiteY0" fmla="*/ 1496700 h 1506306"/>
              <a:gd name="connsiteX1" fmla="*/ 584579 w 778075"/>
              <a:gd name="connsiteY1" fmla="*/ 1482866 h 1506306"/>
              <a:gd name="connsiteX2" fmla="*/ 713743 w 778075"/>
              <a:gd name="connsiteY2" fmla="*/ 258049 h 1506306"/>
              <a:gd name="connsiteX3" fmla="*/ 0 w 778075"/>
              <a:gd name="connsiteY3" fmla="*/ 6878 h 1506306"/>
              <a:gd name="connsiteX0" fmla="*/ 109214 w 778075"/>
              <a:gd name="connsiteY0" fmla="*/ 1496700 h 1506306"/>
              <a:gd name="connsiteX1" fmla="*/ 584579 w 778075"/>
              <a:gd name="connsiteY1" fmla="*/ 1482866 h 1506306"/>
              <a:gd name="connsiteX2" fmla="*/ 713743 w 778075"/>
              <a:gd name="connsiteY2" fmla="*/ 258049 h 1506306"/>
              <a:gd name="connsiteX3" fmla="*/ 0 w 778075"/>
              <a:gd name="connsiteY3" fmla="*/ 6878 h 1506306"/>
              <a:gd name="connsiteX0" fmla="*/ 109214 w 760245"/>
              <a:gd name="connsiteY0" fmla="*/ 1496700 h 1496700"/>
              <a:gd name="connsiteX1" fmla="*/ 541036 w 760245"/>
              <a:gd name="connsiteY1" fmla="*/ 1453837 h 1496700"/>
              <a:gd name="connsiteX2" fmla="*/ 713743 w 760245"/>
              <a:gd name="connsiteY2" fmla="*/ 258049 h 1496700"/>
              <a:gd name="connsiteX3" fmla="*/ 0 w 760245"/>
              <a:gd name="connsiteY3" fmla="*/ 6878 h 1496700"/>
              <a:gd name="connsiteX0" fmla="*/ 109214 w 771621"/>
              <a:gd name="connsiteY0" fmla="*/ 1496700 h 1499066"/>
              <a:gd name="connsiteX1" fmla="*/ 570064 w 771621"/>
              <a:gd name="connsiteY1" fmla="*/ 1468351 h 1499066"/>
              <a:gd name="connsiteX2" fmla="*/ 713743 w 771621"/>
              <a:gd name="connsiteY2" fmla="*/ 258049 h 1499066"/>
              <a:gd name="connsiteX3" fmla="*/ 0 w 771621"/>
              <a:gd name="connsiteY3" fmla="*/ 6878 h 1499066"/>
              <a:gd name="connsiteX0" fmla="*/ 109214 w 757923"/>
              <a:gd name="connsiteY0" fmla="*/ 1496700 h 1499066"/>
              <a:gd name="connsiteX1" fmla="*/ 570064 w 757923"/>
              <a:gd name="connsiteY1" fmla="*/ 1468351 h 1499066"/>
              <a:gd name="connsiteX2" fmla="*/ 713743 w 757923"/>
              <a:gd name="connsiteY2" fmla="*/ 258049 h 1499066"/>
              <a:gd name="connsiteX3" fmla="*/ 0 w 757923"/>
              <a:gd name="connsiteY3" fmla="*/ 6878 h 1499066"/>
              <a:gd name="connsiteX0" fmla="*/ 109214 w 757923"/>
              <a:gd name="connsiteY0" fmla="*/ 1496700 h 1509765"/>
              <a:gd name="connsiteX1" fmla="*/ 570064 w 757923"/>
              <a:gd name="connsiteY1" fmla="*/ 1468351 h 1509765"/>
              <a:gd name="connsiteX2" fmla="*/ 713743 w 757923"/>
              <a:gd name="connsiteY2" fmla="*/ 258049 h 1509765"/>
              <a:gd name="connsiteX3" fmla="*/ 0 w 757923"/>
              <a:gd name="connsiteY3" fmla="*/ 6878 h 1509765"/>
              <a:gd name="connsiteX0" fmla="*/ 109214 w 769440"/>
              <a:gd name="connsiteY0" fmla="*/ 1496700 h 1497900"/>
              <a:gd name="connsiteX1" fmla="*/ 599093 w 769440"/>
              <a:gd name="connsiteY1" fmla="*/ 1439322 h 1497900"/>
              <a:gd name="connsiteX2" fmla="*/ 713743 w 769440"/>
              <a:gd name="connsiteY2" fmla="*/ 258049 h 1497900"/>
              <a:gd name="connsiteX3" fmla="*/ 0 w 769440"/>
              <a:gd name="connsiteY3" fmla="*/ 6878 h 1497900"/>
              <a:gd name="connsiteX0" fmla="*/ 693414 w 769440"/>
              <a:gd name="connsiteY0" fmla="*/ 1667913 h 1667913"/>
              <a:gd name="connsiteX1" fmla="*/ 599093 w 769440"/>
              <a:gd name="connsiteY1" fmla="*/ 1439322 h 1667913"/>
              <a:gd name="connsiteX2" fmla="*/ 713743 w 769440"/>
              <a:gd name="connsiteY2" fmla="*/ 258049 h 1667913"/>
              <a:gd name="connsiteX3" fmla="*/ 0 w 769440"/>
              <a:gd name="connsiteY3" fmla="*/ 6878 h 1667913"/>
              <a:gd name="connsiteX0" fmla="*/ 693414 w 761123"/>
              <a:gd name="connsiteY0" fmla="*/ 1667913 h 1667913"/>
              <a:gd name="connsiteX1" fmla="*/ 713743 w 761123"/>
              <a:gd name="connsiteY1" fmla="*/ 258049 h 1667913"/>
              <a:gd name="connsiteX2" fmla="*/ 0 w 761123"/>
              <a:gd name="connsiteY2" fmla="*/ 6878 h 1667913"/>
              <a:gd name="connsiteX0" fmla="*/ 807714 w 811153"/>
              <a:gd name="connsiteY0" fmla="*/ 1610842 h 1610842"/>
              <a:gd name="connsiteX1" fmla="*/ 713743 w 811153"/>
              <a:gd name="connsiteY1" fmla="*/ 258049 h 1610842"/>
              <a:gd name="connsiteX2" fmla="*/ 0 w 811153"/>
              <a:gd name="connsiteY2" fmla="*/ 6878 h 1610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11153" h="1610842">
                <a:moveTo>
                  <a:pt x="807714" y="1610842"/>
                </a:moveTo>
                <a:cubicBezTo>
                  <a:pt x="811949" y="1317120"/>
                  <a:pt x="829312" y="534888"/>
                  <a:pt x="713743" y="258049"/>
                </a:cubicBezTo>
                <a:cubicBezTo>
                  <a:pt x="610946" y="-19283"/>
                  <a:pt x="294194" y="-9534"/>
                  <a:pt x="0" y="6878"/>
                </a:cubicBezTo>
              </a:path>
            </a:pathLst>
          </a:custGeom>
          <a:ln w="127000">
            <a:solidFill>
              <a:schemeClr val="bg2"/>
            </a:solidFill>
            <a:miter lim="800000"/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8467" name="Picture 35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19619" y="4437112"/>
            <a:ext cx="859755" cy="3321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79" name="Picture 47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67406" y="4491337"/>
            <a:ext cx="304394" cy="2435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2" name="メモ 41"/>
          <p:cNvSpPr/>
          <p:nvPr/>
        </p:nvSpPr>
        <p:spPr bwMode="auto">
          <a:xfrm>
            <a:off x="2877892" y="2015405"/>
            <a:ext cx="1094116" cy="545429"/>
          </a:xfrm>
          <a:prstGeom prst="foldedCorner">
            <a:avLst/>
          </a:prstGeom>
          <a:solidFill>
            <a:srgbClr val="FFFF99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bIns="0" anchor="ctr"/>
          <a:lstStyle/>
          <a:p>
            <a:pPr algn="ctr">
              <a:defRPr/>
            </a:pPr>
            <a:r>
              <a:rPr lang="en-US" altLang="ja-JP" sz="2800" dirty="0" smtClean="0">
                <a:solidFill>
                  <a:schemeClr val="tx1"/>
                </a:solidFill>
              </a:rPr>
              <a:t>About</a:t>
            </a:r>
            <a:endParaRPr lang="ja-JP" altLang="en-US" sz="2800" dirty="0">
              <a:solidFill>
                <a:schemeClr val="tx1"/>
              </a:solidFill>
            </a:endParaRPr>
          </a:p>
        </p:txBody>
      </p:sp>
      <p:sp>
        <p:nvSpPr>
          <p:cNvPr id="43" name="メモ 42"/>
          <p:cNvSpPr/>
          <p:nvPr/>
        </p:nvSpPr>
        <p:spPr bwMode="auto">
          <a:xfrm>
            <a:off x="4139952" y="2379515"/>
            <a:ext cx="1095508" cy="545429"/>
          </a:xfrm>
          <a:prstGeom prst="foldedCorner">
            <a:avLst/>
          </a:prstGeom>
          <a:solidFill>
            <a:srgbClr val="FFFF99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bIns="0" anchor="ctr"/>
          <a:lstStyle/>
          <a:p>
            <a:pPr algn="ctr">
              <a:defRPr/>
            </a:pPr>
            <a:r>
              <a:rPr lang="en-US" altLang="ja-JP" sz="2800" dirty="0" smtClean="0">
                <a:solidFill>
                  <a:schemeClr val="tx1"/>
                </a:solidFill>
              </a:rPr>
              <a:t>Who</a:t>
            </a:r>
            <a:endParaRPr lang="ja-JP" altLang="en-US" sz="2800" dirty="0">
              <a:solidFill>
                <a:schemeClr val="tx1"/>
              </a:solidFill>
            </a:endParaRPr>
          </a:p>
        </p:txBody>
      </p:sp>
      <p:sp>
        <p:nvSpPr>
          <p:cNvPr id="45" name="メモ 44"/>
          <p:cNvSpPr/>
          <p:nvPr/>
        </p:nvSpPr>
        <p:spPr bwMode="auto">
          <a:xfrm>
            <a:off x="5355108" y="4990655"/>
            <a:ext cx="1118670" cy="545429"/>
          </a:xfrm>
          <a:prstGeom prst="foldedCorner">
            <a:avLst/>
          </a:prstGeom>
          <a:solidFill>
            <a:srgbClr val="FFFF99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bIns="0" anchor="ctr"/>
          <a:lstStyle/>
          <a:p>
            <a:pPr algn="ctr">
              <a:defRPr/>
            </a:pPr>
            <a:r>
              <a:rPr lang="en-US" altLang="ja-JP" sz="2800" dirty="0" smtClean="0">
                <a:solidFill>
                  <a:schemeClr val="tx1"/>
                </a:solidFill>
              </a:rPr>
              <a:t>Event</a:t>
            </a:r>
            <a:endParaRPr lang="ja-JP" altLang="en-US" sz="2800" dirty="0">
              <a:solidFill>
                <a:schemeClr val="tx1"/>
              </a:solidFill>
            </a:endParaRPr>
          </a:p>
        </p:txBody>
      </p:sp>
      <p:sp>
        <p:nvSpPr>
          <p:cNvPr id="52" name="メモ 51"/>
          <p:cNvSpPr/>
          <p:nvPr/>
        </p:nvSpPr>
        <p:spPr bwMode="auto">
          <a:xfrm>
            <a:off x="3275856" y="3748932"/>
            <a:ext cx="895715" cy="545429"/>
          </a:xfrm>
          <a:prstGeom prst="foldedCorner">
            <a:avLst/>
          </a:prstGeom>
          <a:solidFill>
            <a:srgbClr val="FFFF99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bIns="0" anchor="ctr"/>
          <a:lstStyle/>
          <a:p>
            <a:pPr algn="ctr">
              <a:defRPr/>
            </a:pPr>
            <a:r>
              <a:rPr lang="en-US" altLang="ja-JP" sz="2800" dirty="0" smtClean="0">
                <a:solidFill>
                  <a:schemeClr val="tx1"/>
                </a:solidFill>
              </a:rPr>
              <a:t>UGC</a:t>
            </a:r>
            <a:endParaRPr lang="ja-JP" altLang="en-US" sz="2800" dirty="0">
              <a:solidFill>
                <a:schemeClr val="tx1"/>
              </a:solidFill>
            </a:endParaRPr>
          </a:p>
        </p:txBody>
      </p:sp>
      <p:sp>
        <p:nvSpPr>
          <p:cNvPr id="58" name="メモ 57"/>
          <p:cNvSpPr/>
          <p:nvPr/>
        </p:nvSpPr>
        <p:spPr bwMode="auto">
          <a:xfrm>
            <a:off x="4623458" y="3759007"/>
            <a:ext cx="1532718" cy="545429"/>
          </a:xfrm>
          <a:prstGeom prst="foldedCorner">
            <a:avLst/>
          </a:prstGeom>
          <a:solidFill>
            <a:srgbClr val="FFFF99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bIns="0" anchor="ctr"/>
          <a:lstStyle/>
          <a:p>
            <a:pPr algn="ctr">
              <a:defRPr/>
            </a:pPr>
            <a:r>
              <a:rPr lang="en-US" altLang="ja-JP" sz="2800" dirty="0" smtClean="0">
                <a:solidFill>
                  <a:schemeClr val="tx1"/>
                </a:solidFill>
              </a:rPr>
              <a:t>Comment</a:t>
            </a:r>
            <a:endParaRPr lang="ja-JP" altLang="en-US" sz="2800" dirty="0">
              <a:solidFill>
                <a:schemeClr val="tx1"/>
              </a:solidFill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86773" y="2417465"/>
            <a:ext cx="455328" cy="455328"/>
          </a:xfrm>
          <a:prstGeom prst="rect">
            <a:avLst/>
          </a:prstGeom>
        </p:spPr>
      </p:pic>
      <p:pic>
        <p:nvPicPr>
          <p:cNvPr id="88" name="図 87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28308" y="1410884"/>
            <a:ext cx="455328" cy="455328"/>
          </a:xfrm>
          <a:prstGeom prst="rect">
            <a:avLst/>
          </a:prstGeom>
        </p:spPr>
      </p:pic>
      <p:pic>
        <p:nvPicPr>
          <p:cNvPr id="89" name="図 88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91783" y="1447367"/>
            <a:ext cx="455328" cy="455328"/>
          </a:xfrm>
          <a:prstGeom prst="rect">
            <a:avLst/>
          </a:prstGeom>
        </p:spPr>
      </p:pic>
      <p:pic>
        <p:nvPicPr>
          <p:cNvPr id="91" name="図 90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95382" y="3556928"/>
            <a:ext cx="455328" cy="455328"/>
          </a:xfrm>
          <a:prstGeom prst="rect">
            <a:avLst/>
          </a:prstGeom>
        </p:spPr>
      </p:pic>
      <p:pic>
        <p:nvPicPr>
          <p:cNvPr id="92" name="図 91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44344" y="2904681"/>
            <a:ext cx="455328" cy="455328"/>
          </a:xfrm>
          <a:prstGeom prst="rect">
            <a:avLst/>
          </a:prstGeom>
        </p:spPr>
      </p:pic>
      <p:pic>
        <p:nvPicPr>
          <p:cNvPr id="93" name="図 92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99829" y="5080756"/>
            <a:ext cx="455328" cy="455328"/>
          </a:xfrm>
          <a:prstGeom prst="rect">
            <a:avLst/>
          </a:prstGeom>
        </p:spPr>
      </p:pic>
      <p:pic>
        <p:nvPicPr>
          <p:cNvPr id="94" name="図 93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72165" y="3864356"/>
            <a:ext cx="455328" cy="455328"/>
          </a:xfrm>
          <a:prstGeom prst="rect">
            <a:avLst/>
          </a:prstGeom>
        </p:spPr>
      </p:pic>
      <p:pic>
        <p:nvPicPr>
          <p:cNvPr id="95" name="Picture 6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7940250" y="3781362"/>
            <a:ext cx="388986" cy="388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6" name="図 95" descr="1288771919_mail.png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7140723" y="3772777"/>
            <a:ext cx="421974" cy="421974"/>
          </a:xfrm>
          <a:prstGeom prst="rect">
            <a:avLst/>
          </a:prstGeom>
        </p:spPr>
      </p:pic>
      <p:sp>
        <p:nvSpPr>
          <p:cNvPr id="98" name="メモ 97"/>
          <p:cNvSpPr/>
          <p:nvPr/>
        </p:nvSpPr>
        <p:spPr bwMode="auto">
          <a:xfrm>
            <a:off x="5165793" y="2859630"/>
            <a:ext cx="1201603" cy="545429"/>
          </a:xfrm>
          <a:prstGeom prst="foldedCorner">
            <a:avLst/>
          </a:prstGeom>
          <a:solidFill>
            <a:srgbClr val="FFFF99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bIns="0" anchor="ctr"/>
          <a:lstStyle/>
          <a:p>
            <a:pPr algn="ctr">
              <a:defRPr/>
            </a:pPr>
            <a:r>
              <a:rPr lang="en-US" altLang="ja-JP" sz="2800" dirty="0" smtClean="0">
                <a:solidFill>
                  <a:schemeClr val="tx1"/>
                </a:solidFill>
              </a:rPr>
              <a:t>Profile</a:t>
            </a:r>
            <a:endParaRPr lang="ja-JP" alt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007760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9" name="直線矢印コネクタ 98"/>
          <p:cNvCxnSpPr/>
          <p:nvPr/>
        </p:nvCxnSpPr>
        <p:spPr>
          <a:xfrm flipH="1">
            <a:off x="2967615" y="3424006"/>
            <a:ext cx="1051905" cy="0"/>
          </a:xfrm>
          <a:prstGeom prst="straightConnector1">
            <a:avLst/>
          </a:prstGeom>
          <a:ln w="127000">
            <a:solidFill>
              <a:schemeClr val="bg2"/>
            </a:solidFill>
            <a:miter lim="800000"/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フリーフォーム 54"/>
          <p:cNvSpPr/>
          <p:nvPr/>
        </p:nvSpPr>
        <p:spPr>
          <a:xfrm rot="5400000" flipH="1">
            <a:off x="2545603" y="1855214"/>
            <a:ext cx="1020009" cy="1448602"/>
          </a:xfrm>
          <a:custGeom>
            <a:avLst/>
            <a:gdLst>
              <a:gd name="connsiteX0" fmla="*/ 0 w 2114843"/>
              <a:gd name="connsiteY0" fmla="*/ 1833490 h 2096087"/>
              <a:gd name="connsiteX1" fmla="*/ 1772529 w 2114843"/>
              <a:gd name="connsiteY1" fmla="*/ 1833490 h 2096087"/>
              <a:gd name="connsiteX2" fmla="*/ 2053883 w 2114843"/>
              <a:gd name="connsiteY2" fmla="*/ 257908 h 2096087"/>
              <a:gd name="connsiteX3" fmla="*/ 1406769 w 2114843"/>
              <a:gd name="connsiteY3" fmla="*/ 286043 h 2096087"/>
              <a:gd name="connsiteX0" fmla="*/ 0 w 2114250"/>
              <a:gd name="connsiteY0" fmla="*/ 1611677 h 1837305"/>
              <a:gd name="connsiteX1" fmla="*/ 1772529 w 2114250"/>
              <a:gd name="connsiteY1" fmla="*/ 1611677 h 1837305"/>
              <a:gd name="connsiteX2" fmla="*/ 2050326 w 2114250"/>
              <a:gd name="connsiteY2" fmla="*/ 257908 h 1837305"/>
              <a:gd name="connsiteX3" fmla="*/ 1406769 w 2114250"/>
              <a:gd name="connsiteY3" fmla="*/ 64230 h 1837305"/>
              <a:gd name="connsiteX0" fmla="*/ 0 w 2176023"/>
              <a:gd name="connsiteY0" fmla="*/ 1590071 h 1721369"/>
              <a:gd name="connsiteX1" fmla="*/ 1834302 w 2176023"/>
              <a:gd name="connsiteY1" fmla="*/ 1460438 h 1721369"/>
              <a:gd name="connsiteX2" fmla="*/ 2050326 w 2176023"/>
              <a:gd name="connsiteY2" fmla="*/ 236302 h 1721369"/>
              <a:gd name="connsiteX3" fmla="*/ 1406769 w 2176023"/>
              <a:gd name="connsiteY3" fmla="*/ 42624 h 1721369"/>
              <a:gd name="connsiteX0" fmla="*/ 0 w 2176023"/>
              <a:gd name="connsiteY0" fmla="*/ 1590071 h 1721369"/>
              <a:gd name="connsiteX1" fmla="*/ 1834302 w 2176023"/>
              <a:gd name="connsiteY1" fmla="*/ 1460438 h 1721369"/>
              <a:gd name="connsiteX2" fmla="*/ 2050326 w 2176023"/>
              <a:gd name="connsiteY2" fmla="*/ 236302 h 1721369"/>
              <a:gd name="connsiteX3" fmla="*/ 1406769 w 2176023"/>
              <a:gd name="connsiteY3" fmla="*/ 42624 h 1721369"/>
              <a:gd name="connsiteX0" fmla="*/ 0 w 2176023"/>
              <a:gd name="connsiteY0" fmla="*/ 1590071 h 1590071"/>
              <a:gd name="connsiteX1" fmla="*/ 1834302 w 2176023"/>
              <a:gd name="connsiteY1" fmla="*/ 1460438 h 1590071"/>
              <a:gd name="connsiteX2" fmla="*/ 2050326 w 2176023"/>
              <a:gd name="connsiteY2" fmla="*/ 236302 h 1590071"/>
              <a:gd name="connsiteX3" fmla="*/ 1406769 w 2176023"/>
              <a:gd name="connsiteY3" fmla="*/ 42624 h 1590071"/>
              <a:gd name="connsiteX0" fmla="*/ 0 w 2109580"/>
              <a:gd name="connsiteY0" fmla="*/ 1602073 h 1602073"/>
              <a:gd name="connsiteX1" fmla="*/ 1762294 w 2109580"/>
              <a:gd name="connsiteY1" fmla="*/ 1544448 h 1602073"/>
              <a:gd name="connsiteX2" fmla="*/ 2050326 w 2109580"/>
              <a:gd name="connsiteY2" fmla="*/ 248304 h 1602073"/>
              <a:gd name="connsiteX3" fmla="*/ 1406769 w 2109580"/>
              <a:gd name="connsiteY3" fmla="*/ 54626 h 1602073"/>
              <a:gd name="connsiteX0" fmla="*/ 0 w 2109580"/>
              <a:gd name="connsiteY0" fmla="*/ 1602073 h 1602073"/>
              <a:gd name="connsiteX1" fmla="*/ 1762294 w 2109580"/>
              <a:gd name="connsiteY1" fmla="*/ 1544448 h 1602073"/>
              <a:gd name="connsiteX2" fmla="*/ 2050326 w 2109580"/>
              <a:gd name="connsiteY2" fmla="*/ 248304 h 1602073"/>
              <a:gd name="connsiteX3" fmla="*/ 1406769 w 2109580"/>
              <a:gd name="connsiteY3" fmla="*/ 54626 h 1602073"/>
              <a:gd name="connsiteX0" fmla="*/ 0 w 2104015"/>
              <a:gd name="connsiteY0" fmla="*/ 1563859 h 1563859"/>
              <a:gd name="connsiteX1" fmla="*/ 1762294 w 2104015"/>
              <a:gd name="connsiteY1" fmla="*/ 1506234 h 1563859"/>
              <a:gd name="connsiteX2" fmla="*/ 1978318 w 2104015"/>
              <a:gd name="connsiteY2" fmla="*/ 282098 h 1563859"/>
              <a:gd name="connsiteX3" fmla="*/ 1406769 w 2104015"/>
              <a:gd name="connsiteY3" fmla="*/ 16412 h 1563859"/>
              <a:gd name="connsiteX0" fmla="*/ 0 w 1997904"/>
              <a:gd name="connsiteY0" fmla="*/ 1506234 h 1506234"/>
              <a:gd name="connsiteX1" fmla="*/ 1656183 w 1997904"/>
              <a:gd name="connsiteY1" fmla="*/ 1506234 h 1506234"/>
              <a:gd name="connsiteX2" fmla="*/ 1872207 w 1997904"/>
              <a:gd name="connsiteY2" fmla="*/ 282098 h 1506234"/>
              <a:gd name="connsiteX3" fmla="*/ 1300658 w 1997904"/>
              <a:gd name="connsiteY3" fmla="*/ 16412 h 1506234"/>
              <a:gd name="connsiteX0" fmla="*/ 0 w 1493849"/>
              <a:gd name="connsiteY0" fmla="*/ 1506234 h 1506234"/>
              <a:gd name="connsiteX1" fmla="*/ 1152128 w 1493849"/>
              <a:gd name="connsiteY1" fmla="*/ 1506234 h 1506234"/>
              <a:gd name="connsiteX2" fmla="*/ 1368152 w 1493849"/>
              <a:gd name="connsiteY2" fmla="*/ 282098 h 1506234"/>
              <a:gd name="connsiteX3" fmla="*/ 796603 w 1493849"/>
              <a:gd name="connsiteY3" fmla="*/ 16412 h 1506234"/>
              <a:gd name="connsiteX0" fmla="*/ 0 w 773769"/>
              <a:gd name="connsiteY0" fmla="*/ 1506234 h 1506234"/>
              <a:gd name="connsiteX1" fmla="*/ 432048 w 773769"/>
              <a:gd name="connsiteY1" fmla="*/ 1506234 h 1506234"/>
              <a:gd name="connsiteX2" fmla="*/ 648072 w 773769"/>
              <a:gd name="connsiteY2" fmla="*/ 282098 h 1506234"/>
              <a:gd name="connsiteX3" fmla="*/ 76523 w 773769"/>
              <a:gd name="connsiteY3" fmla="*/ 16412 h 1506234"/>
              <a:gd name="connsiteX0" fmla="*/ 109214 w 805268"/>
              <a:gd name="connsiteY0" fmla="*/ 1493320 h 1493320"/>
              <a:gd name="connsiteX1" fmla="*/ 541262 w 805268"/>
              <a:gd name="connsiteY1" fmla="*/ 1493320 h 1493320"/>
              <a:gd name="connsiteX2" fmla="*/ 757286 w 805268"/>
              <a:gd name="connsiteY2" fmla="*/ 269184 h 1493320"/>
              <a:gd name="connsiteX3" fmla="*/ 0 w 805268"/>
              <a:gd name="connsiteY3" fmla="*/ 3498 h 1493320"/>
              <a:gd name="connsiteX0" fmla="*/ 109214 w 805268"/>
              <a:gd name="connsiteY0" fmla="*/ 1493320 h 1512369"/>
              <a:gd name="connsiteX1" fmla="*/ 541262 w 805268"/>
              <a:gd name="connsiteY1" fmla="*/ 1493320 h 1512369"/>
              <a:gd name="connsiteX2" fmla="*/ 757286 w 805268"/>
              <a:gd name="connsiteY2" fmla="*/ 269184 h 1512369"/>
              <a:gd name="connsiteX3" fmla="*/ 0 w 805268"/>
              <a:gd name="connsiteY3" fmla="*/ 3498 h 1512369"/>
              <a:gd name="connsiteX0" fmla="*/ 109214 w 810426"/>
              <a:gd name="connsiteY0" fmla="*/ 1493320 h 1493320"/>
              <a:gd name="connsiteX1" fmla="*/ 555550 w 810426"/>
              <a:gd name="connsiteY1" fmla="*/ 1450457 h 1493320"/>
              <a:gd name="connsiteX2" fmla="*/ 757286 w 810426"/>
              <a:gd name="connsiteY2" fmla="*/ 269184 h 1493320"/>
              <a:gd name="connsiteX3" fmla="*/ 0 w 810426"/>
              <a:gd name="connsiteY3" fmla="*/ 3498 h 1493320"/>
              <a:gd name="connsiteX0" fmla="*/ 109214 w 810426"/>
              <a:gd name="connsiteY0" fmla="*/ 1495164 h 1495164"/>
              <a:gd name="connsiteX1" fmla="*/ 555550 w 810426"/>
              <a:gd name="connsiteY1" fmla="*/ 1452301 h 1495164"/>
              <a:gd name="connsiteX2" fmla="*/ 757286 w 810426"/>
              <a:gd name="connsiteY2" fmla="*/ 271028 h 1495164"/>
              <a:gd name="connsiteX3" fmla="*/ 0 w 810426"/>
              <a:gd name="connsiteY3" fmla="*/ 5342 h 1495164"/>
              <a:gd name="connsiteX0" fmla="*/ 109214 w 794495"/>
              <a:gd name="connsiteY0" fmla="*/ 1495164 h 1495164"/>
              <a:gd name="connsiteX1" fmla="*/ 555550 w 794495"/>
              <a:gd name="connsiteY1" fmla="*/ 1452301 h 1495164"/>
              <a:gd name="connsiteX2" fmla="*/ 757286 w 794495"/>
              <a:gd name="connsiteY2" fmla="*/ 271028 h 1495164"/>
              <a:gd name="connsiteX3" fmla="*/ 0 w 794495"/>
              <a:gd name="connsiteY3" fmla="*/ 5342 h 1495164"/>
              <a:gd name="connsiteX0" fmla="*/ 109214 w 803788"/>
              <a:gd name="connsiteY0" fmla="*/ 1495164 h 1504770"/>
              <a:gd name="connsiteX1" fmla="*/ 584579 w 803788"/>
              <a:gd name="connsiteY1" fmla="*/ 1481330 h 1504770"/>
              <a:gd name="connsiteX2" fmla="*/ 757286 w 803788"/>
              <a:gd name="connsiteY2" fmla="*/ 271028 h 1504770"/>
              <a:gd name="connsiteX3" fmla="*/ 0 w 803788"/>
              <a:gd name="connsiteY3" fmla="*/ 5342 h 1504770"/>
              <a:gd name="connsiteX0" fmla="*/ 109214 w 803788"/>
              <a:gd name="connsiteY0" fmla="*/ 1495164 h 1504770"/>
              <a:gd name="connsiteX1" fmla="*/ 584579 w 803788"/>
              <a:gd name="connsiteY1" fmla="*/ 1481330 h 1504770"/>
              <a:gd name="connsiteX2" fmla="*/ 757286 w 803788"/>
              <a:gd name="connsiteY2" fmla="*/ 271028 h 1504770"/>
              <a:gd name="connsiteX3" fmla="*/ 0 w 803788"/>
              <a:gd name="connsiteY3" fmla="*/ 5342 h 1504770"/>
              <a:gd name="connsiteX0" fmla="*/ 109214 w 778075"/>
              <a:gd name="connsiteY0" fmla="*/ 1496700 h 1506306"/>
              <a:gd name="connsiteX1" fmla="*/ 584579 w 778075"/>
              <a:gd name="connsiteY1" fmla="*/ 1482866 h 1506306"/>
              <a:gd name="connsiteX2" fmla="*/ 713743 w 778075"/>
              <a:gd name="connsiteY2" fmla="*/ 258049 h 1506306"/>
              <a:gd name="connsiteX3" fmla="*/ 0 w 778075"/>
              <a:gd name="connsiteY3" fmla="*/ 6878 h 1506306"/>
              <a:gd name="connsiteX0" fmla="*/ 109214 w 778075"/>
              <a:gd name="connsiteY0" fmla="*/ 1496700 h 1506306"/>
              <a:gd name="connsiteX1" fmla="*/ 584579 w 778075"/>
              <a:gd name="connsiteY1" fmla="*/ 1482866 h 1506306"/>
              <a:gd name="connsiteX2" fmla="*/ 713743 w 778075"/>
              <a:gd name="connsiteY2" fmla="*/ 258049 h 1506306"/>
              <a:gd name="connsiteX3" fmla="*/ 0 w 778075"/>
              <a:gd name="connsiteY3" fmla="*/ 6878 h 1506306"/>
              <a:gd name="connsiteX0" fmla="*/ 109214 w 760245"/>
              <a:gd name="connsiteY0" fmla="*/ 1496700 h 1496700"/>
              <a:gd name="connsiteX1" fmla="*/ 541036 w 760245"/>
              <a:gd name="connsiteY1" fmla="*/ 1453837 h 1496700"/>
              <a:gd name="connsiteX2" fmla="*/ 713743 w 760245"/>
              <a:gd name="connsiteY2" fmla="*/ 258049 h 1496700"/>
              <a:gd name="connsiteX3" fmla="*/ 0 w 760245"/>
              <a:gd name="connsiteY3" fmla="*/ 6878 h 1496700"/>
              <a:gd name="connsiteX0" fmla="*/ 109214 w 771621"/>
              <a:gd name="connsiteY0" fmla="*/ 1496700 h 1499066"/>
              <a:gd name="connsiteX1" fmla="*/ 570064 w 771621"/>
              <a:gd name="connsiteY1" fmla="*/ 1468351 h 1499066"/>
              <a:gd name="connsiteX2" fmla="*/ 713743 w 771621"/>
              <a:gd name="connsiteY2" fmla="*/ 258049 h 1499066"/>
              <a:gd name="connsiteX3" fmla="*/ 0 w 771621"/>
              <a:gd name="connsiteY3" fmla="*/ 6878 h 1499066"/>
              <a:gd name="connsiteX0" fmla="*/ 109214 w 757923"/>
              <a:gd name="connsiteY0" fmla="*/ 1496700 h 1499066"/>
              <a:gd name="connsiteX1" fmla="*/ 570064 w 757923"/>
              <a:gd name="connsiteY1" fmla="*/ 1468351 h 1499066"/>
              <a:gd name="connsiteX2" fmla="*/ 713743 w 757923"/>
              <a:gd name="connsiteY2" fmla="*/ 258049 h 1499066"/>
              <a:gd name="connsiteX3" fmla="*/ 0 w 757923"/>
              <a:gd name="connsiteY3" fmla="*/ 6878 h 1499066"/>
              <a:gd name="connsiteX0" fmla="*/ 109214 w 757923"/>
              <a:gd name="connsiteY0" fmla="*/ 1496700 h 1509765"/>
              <a:gd name="connsiteX1" fmla="*/ 570064 w 757923"/>
              <a:gd name="connsiteY1" fmla="*/ 1468351 h 1509765"/>
              <a:gd name="connsiteX2" fmla="*/ 713743 w 757923"/>
              <a:gd name="connsiteY2" fmla="*/ 258049 h 1509765"/>
              <a:gd name="connsiteX3" fmla="*/ 0 w 757923"/>
              <a:gd name="connsiteY3" fmla="*/ 6878 h 1509765"/>
              <a:gd name="connsiteX0" fmla="*/ 109214 w 769440"/>
              <a:gd name="connsiteY0" fmla="*/ 1496700 h 1497900"/>
              <a:gd name="connsiteX1" fmla="*/ 599093 w 769440"/>
              <a:gd name="connsiteY1" fmla="*/ 1439322 h 1497900"/>
              <a:gd name="connsiteX2" fmla="*/ 713743 w 769440"/>
              <a:gd name="connsiteY2" fmla="*/ 258049 h 1497900"/>
              <a:gd name="connsiteX3" fmla="*/ 0 w 769440"/>
              <a:gd name="connsiteY3" fmla="*/ 6878 h 1497900"/>
              <a:gd name="connsiteX0" fmla="*/ 693414 w 769440"/>
              <a:gd name="connsiteY0" fmla="*/ 1667913 h 1667913"/>
              <a:gd name="connsiteX1" fmla="*/ 599093 w 769440"/>
              <a:gd name="connsiteY1" fmla="*/ 1439322 h 1667913"/>
              <a:gd name="connsiteX2" fmla="*/ 713743 w 769440"/>
              <a:gd name="connsiteY2" fmla="*/ 258049 h 1667913"/>
              <a:gd name="connsiteX3" fmla="*/ 0 w 769440"/>
              <a:gd name="connsiteY3" fmla="*/ 6878 h 1667913"/>
              <a:gd name="connsiteX0" fmla="*/ 693414 w 761123"/>
              <a:gd name="connsiteY0" fmla="*/ 1667913 h 1667913"/>
              <a:gd name="connsiteX1" fmla="*/ 713743 w 761123"/>
              <a:gd name="connsiteY1" fmla="*/ 258049 h 1667913"/>
              <a:gd name="connsiteX2" fmla="*/ 0 w 761123"/>
              <a:gd name="connsiteY2" fmla="*/ 6878 h 1667913"/>
              <a:gd name="connsiteX0" fmla="*/ 807714 w 811153"/>
              <a:gd name="connsiteY0" fmla="*/ 1610842 h 1610842"/>
              <a:gd name="connsiteX1" fmla="*/ 713743 w 811153"/>
              <a:gd name="connsiteY1" fmla="*/ 258049 h 1610842"/>
              <a:gd name="connsiteX2" fmla="*/ 0 w 811153"/>
              <a:gd name="connsiteY2" fmla="*/ 6878 h 1610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11153" h="1610842">
                <a:moveTo>
                  <a:pt x="807714" y="1610842"/>
                </a:moveTo>
                <a:cubicBezTo>
                  <a:pt x="811949" y="1317120"/>
                  <a:pt x="829312" y="534888"/>
                  <a:pt x="713743" y="258049"/>
                </a:cubicBezTo>
                <a:cubicBezTo>
                  <a:pt x="610946" y="-19283"/>
                  <a:pt x="294194" y="-9534"/>
                  <a:pt x="0" y="6878"/>
                </a:cubicBezTo>
              </a:path>
            </a:pathLst>
          </a:custGeom>
          <a:ln w="127000">
            <a:solidFill>
              <a:schemeClr val="bg2"/>
            </a:solidFill>
            <a:miter lim="800000"/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77" name="直線矢印コネクタ 76"/>
          <p:cNvCxnSpPr/>
          <p:nvPr/>
        </p:nvCxnSpPr>
        <p:spPr>
          <a:xfrm>
            <a:off x="5148064" y="2579518"/>
            <a:ext cx="0" cy="2649682"/>
          </a:xfrm>
          <a:prstGeom prst="straightConnector1">
            <a:avLst/>
          </a:prstGeom>
          <a:ln w="127000">
            <a:solidFill>
              <a:schemeClr val="bg2"/>
            </a:solidFill>
            <a:miter lim="800000"/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>
          <a:xfrm>
            <a:off x="969963" y="600075"/>
            <a:ext cx="7513637" cy="809625"/>
          </a:xfrm>
        </p:spPr>
        <p:txBody>
          <a:bodyPr/>
          <a:lstStyle/>
          <a:p>
            <a:pPr eaLnBrk="1" hangingPunct="1"/>
            <a:r>
              <a:rPr lang="en-US" altLang="ja-JP" dirty="0" smtClean="0">
                <a:solidFill>
                  <a:schemeClr val="tx1"/>
                </a:solidFill>
                <a:latin typeface="+mn-ea"/>
                <a:ea typeface="+mn-ea"/>
              </a:rPr>
              <a:t>KPI</a:t>
            </a:r>
            <a:r>
              <a:rPr lang="ja-JP" altLang="en-US" dirty="0" smtClean="0">
                <a:solidFill>
                  <a:schemeClr val="bg2"/>
                </a:solidFill>
                <a:latin typeface="+mj-ea"/>
              </a:rPr>
              <a:t>と</a:t>
            </a:r>
            <a:r>
              <a:rPr lang="en-US" altLang="ja-JP" dirty="0" smtClean="0">
                <a:solidFill>
                  <a:schemeClr val="accent2"/>
                </a:solidFill>
                <a:latin typeface="+mn-ea"/>
                <a:ea typeface="+mn-ea"/>
              </a:rPr>
              <a:t>KGI</a:t>
            </a:r>
            <a:endParaRPr lang="ja-JP" altLang="en-US" dirty="0" smtClean="0">
              <a:solidFill>
                <a:schemeClr val="accent2"/>
              </a:solidFill>
              <a:latin typeface="+mn-ea"/>
              <a:ea typeface="+mn-ea"/>
            </a:endParaRPr>
          </a:p>
        </p:txBody>
      </p:sp>
      <p:sp>
        <p:nvSpPr>
          <p:cNvPr id="80" name="フリーフォーム 79"/>
          <p:cNvSpPr/>
          <p:nvPr/>
        </p:nvSpPr>
        <p:spPr>
          <a:xfrm>
            <a:off x="6248182" y="3424006"/>
            <a:ext cx="1353219" cy="1043012"/>
          </a:xfrm>
          <a:custGeom>
            <a:avLst/>
            <a:gdLst>
              <a:gd name="connsiteX0" fmla="*/ 0 w 2114843"/>
              <a:gd name="connsiteY0" fmla="*/ 1833490 h 2096087"/>
              <a:gd name="connsiteX1" fmla="*/ 1772529 w 2114843"/>
              <a:gd name="connsiteY1" fmla="*/ 1833490 h 2096087"/>
              <a:gd name="connsiteX2" fmla="*/ 2053883 w 2114843"/>
              <a:gd name="connsiteY2" fmla="*/ 257908 h 2096087"/>
              <a:gd name="connsiteX3" fmla="*/ 1406769 w 2114843"/>
              <a:gd name="connsiteY3" fmla="*/ 286043 h 2096087"/>
              <a:gd name="connsiteX0" fmla="*/ 0 w 2114250"/>
              <a:gd name="connsiteY0" fmla="*/ 1611677 h 1837305"/>
              <a:gd name="connsiteX1" fmla="*/ 1772529 w 2114250"/>
              <a:gd name="connsiteY1" fmla="*/ 1611677 h 1837305"/>
              <a:gd name="connsiteX2" fmla="*/ 2050326 w 2114250"/>
              <a:gd name="connsiteY2" fmla="*/ 257908 h 1837305"/>
              <a:gd name="connsiteX3" fmla="*/ 1406769 w 2114250"/>
              <a:gd name="connsiteY3" fmla="*/ 64230 h 1837305"/>
              <a:gd name="connsiteX0" fmla="*/ 0 w 2176023"/>
              <a:gd name="connsiteY0" fmla="*/ 1590071 h 1721369"/>
              <a:gd name="connsiteX1" fmla="*/ 1834302 w 2176023"/>
              <a:gd name="connsiteY1" fmla="*/ 1460438 h 1721369"/>
              <a:gd name="connsiteX2" fmla="*/ 2050326 w 2176023"/>
              <a:gd name="connsiteY2" fmla="*/ 236302 h 1721369"/>
              <a:gd name="connsiteX3" fmla="*/ 1406769 w 2176023"/>
              <a:gd name="connsiteY3" fmla="*/ 42624 h 1721369"/>
              <a:gd name="connsiteX0" fmla="*/ 0 w 2176023"/>
              <a:gd name="connsiteY0" fmla="*/ 1590071 h 1721369"/>
              <a:gd name="connsiteX1" fmla="*/ 1834302 w 2176023"/>
              <a:gd name="connsiteY1" fmla="*/ 1460438 h 1721369"/>
              <a:gd name="connsiteX2" fmla="*/ 2050326 w 2176023"/>
              <a:gd name="connsiteY2" fmla="*/ 236302 h 1721369"/>
              <a:gd name="connsiteX3" fmla="*/ 1406769 w 2176023"/>
              <a:gd name="connsiteY3" fmla="*/ 42624 h 1721369"/>
              <a:gd name="connsiteX0" fmla="*/ 0 w 2176023"/>
              <a:gd name="connsiteY0" fmla="*/ 1590071 h 1590071"/>
              <a:gd name="connsiteX1" fmla="*/ 1834302 w 2176023"/>
              <a:gd name="connsiteY1" fmla="*/ 1460438 h 1590071"/>
              <a:gd name="connsiteX2" fmla="*/ 2050326 w 2176023"/>
              <a:gd name="connsiteY2" fmla="*/ 236302 h 1590071"/>
              <a:gd name="connsiteX3" fmla="*/ 1406769 w 2176023"/>
              <a:gd name="connsiteY3" fmla="*/ 42624 h 1590071"/>
              <a:gd name="connsiteX0" fmla="*/ 0 w 2109580"/>
              <a:gd name="connsiteY0" fmla="*/ 1602073 h 1602073"/>
              <a:gd name="connsiteX1" fmla="*/ 1762294 w 2109580"/>
              <a:gd name="connsiteY1" fmla="*/ 1544448 h 1602073"/>
              <a:gd name="connsiteX2" fmla="*/ 2050326 w 2109580"/>
              <a:gd name="connsiteY2" fmla="*/ 248304 h 1602073"/>
              <a:gd name="connsiteX3" fmla="*/ 1406769 w 2109580"/>
              <a:gd name="connsiteY3" fmla="*/ 54626 h 1602073"/>
              <a:gd name="connsiteX0" fmla="*/ 0 w 2109580"/>
              <a:gd name="connsiteY0" fmla="*/ 1602073 h 1602073"/>
              <a:gd name="connsiteX1" fmla="*/ 1762294 w 2109580"/>
              <a:gd name="connsiteY1" fmla="*/ 1544448 h 1602073"/>
              <a:gd name="connsiteX2" fmla="*/ 2050326 w 2109580"/>
              <a:gd name="connsiteY2" fmla="*/ 248304 h 1602073"/>
              <a:gd name="connsiteX3" fmla="*/ 1406769 w 2109580"/>
              <a:gd name="connsiteY3" fmla="*/ 54626 h 1602073"/>
              <a:gd name="connsiteX0" fmla="*/ 0 w 2104015"/>
              <a:gd name="connsiteY0" fmla="*/ 1563859 h 1563859"/>
              <a:gd name="connsiteX1" fmla="*/ 1762294 w 2104015"/>
              <a:gd name="connsiteY1" fmla="*/ 1506234 h 1563859"/>
              <a:gd name="connsiteX2" fmla="*/ 1978318 w 2104015"/>
              <a:gd name="connsiteY2" fmla="*/ 282098 h 1563859"/>
              <a:gd name="connsiteX3" fmla="*/ 1406769 w 2104015"/>
              <a:gd name="connsiteY3" fmla="*/ 16412 h 1563859"/>
              <a:gd name="connsiteX0" fmla="*/ 0 w 1997904"/>
              <a:gd name="connsiteY0" fmla="*/ 1506234 h 1506234"/>
              <a:gd name="connsiteX1" fmla="*/ 1656183 w 1997904"/>
              <a:gd name="connsiteY1" fmla="*/ 1506234 h 1506234"/>
              <a:gd name="connsiteX2" fmla="*/ 1872207 w 1997904"/>
              <a:gd name="connsiteY2" fmla="*/ 282098 h 1506234"/>
              <a:gd name="connsiteX3" fmla="*/ 1300658 w 1997904"/>
              <a:gd name="connsiteY3" fmla="*/ 16412 h 1506234"/>
              <a:gd name="connsiteX0" fmla="*/ 0 w 1493849"/>
              <a:gd name="connsiteY0" fmla="*/ 1506234 h 1506234"/>
              <a:gd name="connsiteX1" fmla="*/ 1152128 w 1493849"/>
              <a:gd name="connsiteY1" fmla="*/ 1506234 h 1506234"/>
              <a:gd name="connsiteX2" fmla="*/ 1368152 w 1493849"/>
              <a:gd name="connsiteY2" fmla="*/ 282098 h 1506234"/>
              <a:gd name="connsiteX3" fmla="*/ 796603 w 1493849"/>
              <a:gd name="connsiteY3" fmla="*/ 16412 h 1506234"/>
              <a:gd name="connsiteX0" fmla="*/ 0 w 773769"/>
              <a:gd name="connsiteY0" fmla="*/ 1506234 h 1506234"/>
              <a:gd name="connsiteX1" fmla="*/ 432048 w 773769"/>
              <a:gd name="connsiteY1" fmla="*/ 1506234 h 1506234"/>
              <a:gd name="connsiteX2" fmla="*/ 648072 w 773769"/>
              <a:gd name="connsiteY2" fmla="*/ 282098 h 1506234"/>
              <a:gd name="connsiteX3" fmla="*/ 76523 w 773769"/>
              <a:gd name="connsiteY3" fmla="*/ 16412 h 1506234"/>
              <a:gd name="connsiteX0" fmla="*/ 109214 w 805268"/>
              <a:gd name="connsiteY0" fmla="*/ 1493320 h 1493320"/>
              <a:gd name="connsiteX1" fmla="*/ 541262 w 805268"/>
              <a:gd name="connsiteY1" fmla="*/ 1493320 h 1493320"/>
              <a:gd name="connsiteX2" fmla="*/ 757286 w 805268"/>
              <a:gd name="connsiteY2" fmla="*/ 269184 h 1493320"/>
              <a:gd name="connsiteX3" fmla="*/ 0 w 805268"/>
              <a:gd name="connsiteY3" fmla="*/ 3498 h 1493320"/>
              <a:gd name="connsiteX0" fmla="*/ 109214 w 805268"/>
              <a:gd name="connsiteY0" fmla="*/ 1493320 h 1512369"/>
              <a:gd name="connsiteX1" fmla="*/ 541262 w 805268"/>
              <a:gd name="connsiteY1" fmla="*/ 1493320 h 1512369"/>
              <a:gd name="connsiteX2" fmla="*/ 757286 w 805268"/>
              <a:gd name="connsiteY2" fmla="*/ 269184 h 1512369"/>
              <a:gd name="connsiteX3" fmla="*/ 0 w 805268"/>
              <a:gd name="connsiteY3" fmla="*/ 3498 h 1512369"/>
              <a:gd name="connsiteX0" fmla="*/ 109214 w 810426"/>
              <a:gd name="connsiteY0" fmla="*/ 1493320 h 1493320"/>
              <a:gd name="connsiteX1" fmla="*/ 555550 w 810426"/>
              <a:gd name="connsiteY1" fmla="*/ 1450457 h 1493320"/>
              <a:gd name="connsiteX2" fmla="*/ 757286 w 810426"/>
              <a:gd name="connsiteY2" fmla="*/ 269184 h 1493320"/>
              <a:gd name="connsiteX3" fmla="*/ 0 w 810426"/>
              <a:gd name="connsiteY3" fmla="*/ 3498 h 1493320"/>
              <a:gd name="connsiteX0" fmla="*/ 109214 w 810426"/>
              <a:gd name="connsiteY0" fmla="*/ 1495164 h 1495164"/>
              <a:gd name="connsiteX1" fmla="*/ 555550 w 810426"/>
              <a:gd name="connsiteY1" fmla="*/ 1452301 h 1495164"/>
              <a:gd name="connsiteX2" fmla="*/ 757286 w 810426"/>
              <a:gd name="connsiteY2" fmla="*/ 271028 h 1495164"/>
              <a:gd name="connsiteX3" fmla="*/ 0 w 810426"/>
              <a:gd name="connsiteY3" fmla="*/ 5342 h 1495164"/>
              <a:gd name="connsiteX0" fmla="*/ 109214 w 794495"/>
              <a:gd name="connsiteY0" fmla="*/ 1495164 h 1495164"/>
              <a:gd name="connsiteX1" fmla="*/ 555550 w 794495"/>
              <a:gd name="connsiteY1" fmla="*/ 1452301 h 1495164"/>
              <a:gd name="connsiteX2" fmla="*/ 757286 w 794495"/>
              <a:gd name="connsiteY2" fmla="*/ 271028 h 1495164"/>
              <a:gd name="connsiteX3" fmla="*/ 0 w 794495"/>
              <a:gd name="connsiteY3" fmla="*/ 5342 h 1495164"/>
              <a:gd name="connsiteX0" fmla="*/ 109214 w 803788"/>
              <a:gd name="connsiteY0" fmla="*/ 1495164 h 1504770"/>
              <a:gd name="connsiteX1" fmla="*/ 584579 w 803788"/>
              <a:gd name="connsiteY1" fmla="*/ 1481330 h 1504770"/>
              <a:gd name="connsiteX2" fmla="*/ 757286 w 803788"/>
              <a:gd name="connsiteY2" fmla="*/ 271028 h 1504770"/>
              <a:gd name="connsiteX3" fmla="*/ 0 w 803788"/>
              <a:gd name="connsiteY3" fmla="*/ 5342 h 1504770"/>
              <a:gd name="connsiteX0" fmla="*/ 109214 w 803788"/>
              <a:gd name="connsiteY0" fmla="*/ 1495164 h 1504770"/>
              <a:gd name="connsiteX1" fmla="*/ 584579 w 803788"/>
              <a:gd name="connsiteY1" fmla="*/ 1481330 h 1504770"/>
              <a:gd name="connsiteX2" fmla="*/ 757286 w 803788"/>
              <a:gd name="connsiteY2" fmla="*/ 271028 h 1504770"/>
              <a:gd name="connsiteX3" fmla="*/ 0 w 803788"/>
              <a:gd name="connsiteY3" fmla="*/ 5342 h 1504770"/>
              <a:gd name="connsiteX0" fmla="*/ 109214 w 778075"/>
              <a:gd name="connsiteY0" fmla="*/ 1496700 h 1506306"/>
              <a:gd name="connsiteX1" fmla="*/ 584579 w 778075"/>
              <a:gd name="connsiteY1" fmla="*/ 1482866 h 1506306"/>
              <a:gd name="connsiteX2" fmla="*/ 713743 w 778075"/>
              <a:gd name="connsiteY2" fmla="*/ 258049 h 1506306"/>
              <a:gd name="connsiteX3" fmla="*/ 0 w 778075"/>
              <a:gd name="connsiteY3" fmla="*/ 6878 h 1506306"/>
              <a:gd name="connsiteX0" fmla="*/ 109214 w 778075"/>
              <a:gd name="connsiteY0" fmla="*/ 1496700 h 1506306"/>
              <a:gd name="connsiteX1" fmla="*/ 584579 w 778075"/>
              <a:gd name="connsiteY1" fmla="*/ 1482866 h 1506306"/>
              <a:gd name="connsiteX2" fmla="*/ 713743 w 778075"/>
              <a:gd name="connsiteY2" fmla="*/ 258049 h 1506306"/>
              <a:gd name="connsiteX3" fmla="*/ 0 w 778075"/>
              <a:gd name="connsiteY3" fmla="*/ 6878 h 1506306"/>
              <a:gd name="connsiteX0" fmla="*/ 109214 w 760245"/>
              <a:gd name="connsiteY0" fmla="*/ 1496700 h 1496700"/>
              <a:gd name="connsiteX1" fmla="*/ 541036 w 760245"/>
              <a:gd name="connsiteY1" fmla="*/ 1453837 h 1496700"/>
              <a:gd name="connsiteX2" fmla="*/ 713743 w 760245"/>
              <a:gd name="connsiteY2" fmla="*/ 258049 h 1496700"/>
              <a:gd name="connsiteX3" fmla="*/ 0 w 760245"/>
              <a:gd name="connsiteY3" fmla="*/ 6878 h 1496700"/>
              <a:gd name="connsiteX0" fmla="*/ 109214 w 771621"/>
              <a:gd name="connsiteY0" fmla="*/ 1496700 h 1499066"/>
              <a:gd name="connsiteX1" fmla="*/ 570064 w 771621"/>
              <a:gd name="connsiteY1" fmla="*/ 1468351 h 1499066"/>
              <a:gd name="connsiteX2" fmla="*/ 713743 w 771621"/>
              <a:gd name="connsiteY2" fmla="*/ 258049 h 1499066"/>
              <a:gd name="connsiteX3" fmla="*/ 0 w 771621"/>
              <a:gd name="connsiteY3" fmla="*/ 6878 h 1499066"/>
              <a:gd name="connsiteX0" fmla="*/ 109214 w 757923"/>
              <a:gd name="connsiteY0" fmla="*/ 1496700 h 1499066"/>
              <a:gd name="connsiteX1" fmla="*/ 570064 w 757923"/>
              <a:gd name="connsiteY1" fmla="*/ 1468351 h 1499066"/>
              <a:gd name="connsiteX2" fmla="*/ 713743 w 757923"/>
              <a:gd name="connsiteY2" fmla="*/ 258049 h 1499066"/>
              <a:gd name="connsiteX3" fmla="*/ 0 w 757923"/>
              <a:gd name="connsiteY3" fmla="*/ 6878 h 1499066"/>
              <a:gd name="connsiteX0" fmla="*/ 109214 w 757923"/>
              <a:gd name="connsiteY0" fmla="*/ 1496700 h 1509765"/>
              <a:gd name="connsiteX1" fmla="*/ 570064 w 757923"/>
              <a:gd name="connsiteY1" fmla="*/ 1468351 h 1509765"/>
              <a:gd name="connsiteX2" fmla="*/ 713743 w 757923"/>
              <a:gd name="connsiteY2" fmla="*/ 258049 h 1509765"/>
              <a:gd name="connsiteX3" fmla="*/ 0 w 757923"/>
              <a:gd name="connsiteY3" fmla="*/ 6878 h 1509765"/>
              <a:gd name="connsiteX0" fmla="*/ 109214 w 769440"/>
              <a:gd name="connsiteY0" fmla="*/ 1496700 h 1497900"/>
              <a:gd name="connsiteX1" fmla="*/ 599093 w 769440"/>
              <a:gd name="connsiteY1" fmla="*/ 1439322 h 1497900"/>
              <a:gd name="connsiteX2" fmla="*/ 713743 w 769440"/>
              <a:gd name="connsiteY2" fmla="*/ 258049 h 1497900"/>
              <a:gd name="connsiteX3" fmla="*/ 0 w 769440"/>
              <a:gd name="connsiteY3" fmla="*/ 6878 h 1497900"/>
              <a:gd name="connsiteX0" fmla="*/ 693414 w 769440"/>
              <a:gd name="connsiteY0" fmla="*/ 1667913 h 1667913"/>
              <a:gd name="connsiteX1" fmla="*/ 599093 w 769440"/>
              <a:gd name="connsiteY1" fmla="*/ 1439322 h 1667913"/>
              <a:gd name="connsiteX2" fmla="*/ 713743 w 769440"/>
              <a:gd name="connsiteY2" fmla="*/ 258049 h 1667913"/>
              <a:gd name="connsiteX3" fmla="*/ 0 w 769440"/>
              <a:gd name="connsiteY3" fmla="*/ 6878 h 1667913"/>
              <a:gd name="connsiteX0" fmla="*/ 693414 w 761123"/>
              <a:gd name="connsiteY0" fmla="*/ 1667913 h 1667913"/>
              <a:gd name="connsiteX1" fmla="*/ 713743 w 761123"/>
              <a:gd name="connsiteY1" fmla="*/ 258049 h 1667913"/>
              <a:gd name="connsiteX2" fmla="*/ 0 w 761123"/>
              <a:gd name="connsiteY2" fmla="*/ 6878 h 1667913"/>
              <a:gd name="connsiteX0" fmla="*/ 807714 w 811153"/>
              <a:gd name="connsiteY0" fmla="*/ 1610842 h 1610842"/>
              <a:gd name="connsiteX1" fmla="*/ 713743 w 811153"/>
              <a:gd name="connsiteY1" fmla="*/ 258049 h 1610842"/>
              <a:gd name="connsiteX2" fmla="*/ 0 w 811153"/>
              <a:gd name="connsiteY2" fmla="*/ 6878 h 1610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11153" h="1610842">
                <a:moveTo>
                  <a:pt x="807714" y="1610842"/>
                </a:moveTo>
                <a:cubicBezTo>
                  <a:pt x="811949" y="1317120"/>
                  <a:pt x="829312" y="534888"/>
                  <a:pt x="713743" y="258049"/>
                </a:cubicBezTo>
                <a:cubicBezTo>
                  <a:pt x="610946" y="-19283"/>
                  <a:pt x="294194" y="-9534"/>
                  <a:pt x="0" y="6878"/>
                </a:cubicBezTo>
              </a:path>
            </a:pathLst>
          </a:custGeom>
          <a:ln w="127000">
            <a:solidFill>
              <a:schemeClr val="bg2"/>
            </a:solidFill>
            <a:miter lim="800000"/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44229" name="Picture 197" descr="Logo_wordmark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" r="85479"/>
          <a:stretch/>
        </p:blipFill>
        <p:spPr bwMode="auto">
          <a:xfrm>
            <a:off x="3132164" y="3861048"/>
            <a:ext cx="148741" cy="249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32638" y="4149080"/>
            <a:ext cx="388986" cy="388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図 31" descr="1288771919_mail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990388" y="4488855"/>
            <a:ext cx="421974" cy="421974"/>
          </a:xfrm>
          <a:prstGeom prst="rect">
            <a:avLst/>
          </a:prstGeom>
        </p:spPr>
      </p:pic>
      <p:sp>
        <p:nvSpPr>
          <p:cNvPr id="46" name="角丸四角形 45"/>
          <p:cNvSpPr/>
          <p:nvPr/>
        </p:nvSpPr>
        <p:spPr>
          <a:xfrm>
            <a:off x="6652927" y="4344865"/>
            <a:ext cx="975593" cy="64579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rIns="36000" anchor="ctr"/>
          <a:lstStyle/>
          <a:p>
            <a:pPr>
              <a:defRPr/>
            </a:pPr>
            <a:r>
              <a:rPr lang="ja-JP" altLang="en-US" sz="2800" dirty="0" smtClean="0">
                <a:solidFill>
                  <a:schemeClr val="accent2"/>
                </a:solidFill>
                <a:latin typeface="+mn-ea"/>
              </a:rPr>
              <a:t>満足度</a:t>
            </a:r>
            <a:endParaRPr lang="ja-JP" altLang="en-US" sz="1400" dirty="0">
              <a:solidFill>
                <a:schemeClr val="accent2"/>
              </a:solidFill>
              <a:latin typeface="+mn-ea"/>
            </a:endParaRPr>
          </a:p>
        </p:txBody>
      </p:sp>
      <p:sp>
        <p:nvSpPr>
          <p:cNvPr id="51" name="二等辺三角形 50"/>
          <p:cNvSpPr/>
          <p:nvPr/>
        </p:nvSpPr>
        <p:spPr>
          <a:xfrm rot="16200000" flipV="1">
            <a:off x="6084398" y="4545026"/>
            <a:ext cx="904612" cy="247056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フリーフォーム 55"/>
          <p:cNvSpPr/>
          <p:nvPr/>
        </p:nvSpPr>
        <p:spPr>
          <a:xfrm rot="16200000" flipH="1">
            <a:off x="196953" y="2940085"/>
            <a:ext cx="1798331" cy="471905"/>
          </a:xfrm>
          <a:custGeom>
            <a:avLst/>
            <a:gdLst>
              <a:gd name="connsiteX0" fmla="*/ 0 w 2114843"/>
              <a:gd name="connsiteY0" fmla="*/ 1833490 h 2096087"/>
              <a:gd name="connsiteX1" fmla="*/ 1772529 w 2114843"/>
              <a:gd name="connsiteY1" fmla="*/ 1833490 h 2096087"/>
              <a:gd name="connsiteX2" fmla="*/ 2053883 w 2114843"/>
              <a:gd name="connsiteY2" fmla="*/ 257908 h 2096087"/>
              <a:gd name="connsiteX3" fmla="*/ 1406769 w 2114843"/>
              <a:gd name="connsiteY3" fmla="*/ 286043 h 2096087"/>
              <a:gd name="connsiteX0" fmla="*/ 0 w 2114250"/>
              <a:gd name="connsiteY0" fmla="*/ 1611677 h 1837305"/>
              <a:gd name="connsiteX1" fmla="*/ 1772529 w 2114250"/>
              <a:gd name="connsiteY1" fmla="*/ 1611677 h 1837305"/>
              <a:gd name="connsiteX2" fmla="*/ 2050326 w 2114250"/>
              <a:gd name="connsiteY2" fmla="*/ 257908 h 1837305"/>
              <a:gd name="connsiteX3" fmla="*/ 1406769 w 2114250"/>
              <a:gd name="connsiteY3" fmla="*/ 64230 h 1837305"/>
              <a:gd name="connsiteX0" fmla="*/ 0 w 2176023"/>
              <a:gd name="connsiteY0" fmla="*/ 1590071 h 1721369"/>
              <a:gd name="connsiteX1" fmla="*/ 1834302 w 2176023"/>
              <a:gd name="connsiteY1" fmla="*/ 1460438 h 1721369"/>
              <a:gd name="connsiteX2" fmla="*/ 2050326 w 2176023"/>
              <a:gd name="connsiteY2" fmla="*/ 236302 h 1721369"/>
              <a:gd name="connsiteX3" fmla="*/ 1406769 w 2176023"/>
              <a:gd name="connsiteY3" fmla="*/ 42624 h 1721369"/>
              <a:gd name="connsiteX0" fmla="*/ 0 w 2176023"/>
              <a:gd name="connsiteY0" fmla="*/ 1590071 h 1721369"/>
              <a:gd name="connsiteX1" fmla="*/ 1834302 w 2176023"/>
              <a:gd name="connsiteY1" fmla="*/ 1460438 h 1721369"/>
              <a:gd name="connsiteX2" fmla="*/ 2050326 w 2176023"/>
              <a:gd name="connsiteY2" fmla="*/ 236302 h 1721369"/>
              <a:gd name="connsiteX3" fmla="*/ 1406769 w 2176023"/>
              <a:gd name="connsiteY3" fmla="*/ 42624 h 1721369"/>
              <a:gd name="connsiteX0" fmla="*/ 0 w 2176023"/>
              <a:gd name="connsiteY0" fmla="*/ 1590071 h 1590071"/>
              <a:gd name="connsiteX1" fmla="*/ 1834302 w 2176023"/>
              <a:gd name="connsiteY1" fmla="*/ 1460438 h 1590071"/>
              <a:gd name="connsiteX2" fmla="*/ 2050326 w 2176023"/>
              <a:gd name="connsiteY2" fmla="*/ 236302 h 1590071"/>
              <a:gd name="connsiteX3" fmla="*/ 1406769 w 2176023"/>
              <a:gd name="connsiteY3" fmla="*/ 42624 h 1590071"/>
              <a:gd name="connsiteX0" fmla="*/ 0 w 2109580"/>
              <a:gd name="connsiteY0" fmla="*/ 1602073 h 1602073"/>
              <a:gd name="connsiteX1" fmla="*/ 1762294 w 2109580"/>
              <a:gd name="connsiteY1" fmla="*/ 1544448 h 1602073"/>
              <a:gd name="connsiteX2" fmla="*/ 2050326 w 2109580"/>
              <a:gd name="connsiteY2" fmla="*/ 248304 h 1602073"/>
              <a:gd name="connsiteX3" fmla="*/ 1406769 w 2109580"/>
              <a:gd name="connsiteY3" fmla="*/ 54626 h 1602073"/>
              <a:gd name="connsiteX0" fmla="*/ 0 w 2109580"/>
              <a:gd name="connsiteY0" fmla="*/ 1602073 h 1602073"/>
              <a:gd name="connsiteX1" fmla="*/ 1762294 w 2109580"/>
              <a:gd name="connsiteY1" fmla="*/ 1544448 h 1602073"/>
              <a:gd name="connsiteX2" fmla="*/ 2050326 w 2109580"/>
              <a:gd name="connsiteY2" fmla="*/ 248304 h 1602073"/>
              <a:gd name="connsiteX3" fmla="*/ 1406769 w 2109580"/>
              <a:gd name="connsiteY3" fmla="*/ 54626 h 1602073"/>
              <a:gd name="connsiteX0" fmla="*/ 0 w 2104015"/>
              <a:gd name="connsiteY0" fmla="*/ 1563859 h 1563859"/>
              <a:gd name="connsiteX1" fmla="*/ 1762294 w 2104015"/>
              <a:gd name="connsiteY1" fmla="*/ 1506234 h 1563859"/>
              <a:gd name="connsiteX2" fmla="*/ 1978318 w 2104015"/>
              <a:gd name="connsiteY2" fmla="*/ 282098 h 1563859"/>
              <a:gd name="connsiteX3" fmla="*/ 1406769 w 2104015"/>
              <a:gd name="connsiteY3" fmla="*/ 16412 h 1563859"/>
              <a:gd name="connsiteX0" fmla="*/ 0 w 1997904"/>
              <a:gd name="connsiteY0" fmla="*/ 1506234 h 1506234"/>
              <a:gd name="connsiteX1" fmla="*/ 1656183 w 1997904"/>
              <a:gd name="connsiteY1" fmla="*/ 1506234 h 1506234"/>
              <a:gd name="connsiteX2" fmla="*/ 1872207 w 1997904"/>
              <a:gd name="connsiteY2" fmla="*/ 282098 h 1506234"/>
              <a:gd name="connsiteX3" fmla="*/ 1300658 w 1997904"/>
              <a:gd name="connsiteY3" fmla="*/ 16412 h 1506234"/>
              <a:gd name="connsiteX0" fmla="*/ 0 w 1493849"/>
              <a:gd name="connsiteY0" fmla="*/ 1506234 h 1506234"/>
              <a:gd name="connsiteX1" fmla="*/ 1152128 w 1493849"/>
              <a:gd name="connsiteY1" fmla="*/ 1506234 h 1506234"/>
              <a:gd name="connsiteX2" fmla="*/ 1368152 w 1493849"/>
              <a:gd name="connsiteY2" fmla="*/ 282098 h 1506234"/>
              <a:gd name="connsiteX3" fmla="*/ 796603 w 1493849"/>
              <a:gd name="connsiteY3" fmla="*/ 16412 h 1506234"/>
              <a:gd name="connsiteX0" fmla="*/ 0 w 773769"/>
              <a:gd name="connsiteY0" fmla="*/ 1506234 h 1506234"/>
              <a:gd name="connsiteX1" fmla="*/ 432048 w 773769"/>
              <a:gd name="connsiteY1" fmla="*/ 1506234 h 1506234"/>
              <a:gd name="connsiteX2" fmla="*/ 648072 w 773769"/>
              <a:gd name="connsiteY2" fmla="*/ 282098 h 1506234"/>
              <a:gd name="connsiteX3" fmla="*/ 76523 w 773769"/>
              <a:gd name="connsiteY3" fmla="*/ 16412 h 1506234"/>
              <a:gd name="connsiteX0" fmla="*/ 109214 w 805268"/>
              <a:gd name="connsiteY0" fmla="*/ 1493320 h 1493320"/>
              <a:gd name="connsiteX1" fmla="*/ 541262 w 805268"/>
              <a:gd name="connsiteY1" fmla="*/ 1493320 h 1493320"/>
              <a:gd name="connsiteX2" fmla="*/ 757286 w 805268"/>
              <a:gd name="connsiteY2" fmla="*/ 269184 h 1493320"/>
              <a:gd name="connsiteX3" fmla="*/ 0 w 805268"/>
              <a:gd name="connsiteY3" fmla="*/ 3498 h 1493320"/>
              <a:gd name="connsiteX0" fmla="*/ 109214 w 805268"/>
              <a:gd name="connsiteY0" fmla="*/ 1493320 h 1512369"/>
              <a:gd name="connsiteX1" fmla="*/ 541262 w 805268"/>
              <a:gd name="connsiteY1" fmla="*/ 1493320 h 1512369"/>
              <a:gd name="connsiteX2" fmla="*/ 757286 w 805268"/>
              <a:gd name="connsiteY2" fmla="*/ 269184 h 1512369"/>
              <a:gd name="connsiteX3" fmla="*/ 0 w 805268"/>
              <a:gd name="connsiteY3" fmla="*/ 3498 h 1512369"/>
              <a:gd name="connsiteX0" fmla="*/ 109214 w 810426"/>
              <a:gd name="connsiteY0" fmla="*/ 1493320 h 1493320"/>
              <a:gd name="connsiteX1" fmla="*/ 555550 w 810426"/>
              <a:gd name="connsiteY1" fmla="*/ 1450457 h 1493320"/>
              <a:gd name="connsiteX2" fmla="*/ 757286 w 810426"/>
              <a:gd name="connsiteY2" fmla="*/ 269184 h 1493320"/>
              <a:gd name="connsiteX3" fmla="*/ 0 w 810426"/>
              <a:gd name="connsiteY3" fmla="*/ 3498 h 1493320"/>
              <a:gd name="connsiteX0" fmla="*/ 109214 w 810426"/>
              <a:gd name="connsiteY0" fmla="*/ 1495164 h 1495164"/>
              <a:gd name="connsiteX1" fmla="*/ 555550 w 810426"/>
              <a:gd name="connsiteY1" fmla="*/ 1452301 h 1495164"/>
              <a:gd name="connsiteX2" fmla="*/ 757286 w 810426"/>
              <a:gd name="connsiteY2" fmla="*/ 271028 h 1495164"/>
              <a:gd name="connsiteX3" fmla="*/ 0 w 810426"/>
              <a:gd name="connsiteY3" fmla="*/ 5342 h 1495164"/>
              <a:gd name="connsiteX0" fmla="*/ 109214 w 794495"/>
              <a:gd name="connsiteY0" fmla="*/ 1495164 h 1495164"/>
              <a:gd name="connsiteX1" fmla="*/ 555550 w 794495"/>
              <a:gd name="connsiteY1" fmla="*/ 1452301 h 1495164"/>
              <a:gd name="connsiteX2" fmla="*/ 757286 w 794495"/>
              <a:gd name="connsiteY2" fmla="*/ 271028 h 1495164"/>
              <a:gd name="connsiteX3" fmla="*/ 0 w 794495"/>
              <a:gd name="connsiteY3" fmla="*/ 5342 h 1495164"/>
              <a:gd name="connsiteX0" fmla="*/ 109214 w 803788"/>
              <a:gd name="connsiteY0" fmla="*/ 1495164 h 1504770"/>
              <a:gd name="connsiteX1" fmla="*/ 584579 w 803788"/>
              <a:gd name="connsiteY1" fmla="*/ 1481330 h 1504770"/>
              <a:gd name="connsiteX2" fmla="*/ 757286 w 803788"/>
              <a:gd name="connsiteY2" fmla="*/ 271028 h 1504770"/>
              <a:gd name="connsiteX3" fmla="*/ 0 w 803788"/>
              <a:gd name="connsiteY3" fmla="*/ 5342 h 1504770"/>
              <a:gd name="connsiteX0" fmla="*/ 109214 w 803788"/>
              <a:gd name="connsiteY0" fmla="*/ 1495164 h 1504770"/>
              <a:gd name="connsiteX1" fmla="*/ 584579 w 803788"/>
              <a:gd name="connsiteY1" fmla="*/ 1481330 h 1504770"/>
              <a:gd name="connsiteX2" fmla="*/ 757286 w 803788"/>
              <a:gd name="connsiteY2" fmla="*/ 271028 h 1504770"/>
              <a:gd name="connsiteX3" fmla="*/ 0 w 803788"/>
              <a:gd name="connsiteY3" fmla="*/ 5342 h 1504770"/>
              <a:gd name="connsiteX0" fmla="*/ 109214 w 778075"/>
              <a:gd name="connsiteY0" fmla="*/ 1496700 h 1506306"/>
              <a:gd name="connsiteX1" fmla="*/ 584579 w 778075"/>
              <a:gd name="connsiteY1" fmla="*/ 1482866 h 1506306"/>
              <a:gd name="connsiteX2" fmla="*/ 713743 w 778075"/>
              <a:gd name="connsiteY2" fmla="*/ 258049 h 1506306"/>
              <a:gd name="connsiteX3" fmla="*/ 0 w 778075"/>
              <a:gd name="connsiteY3" fmla="*/ 6878 h 1506306"/>
              <a:gd name="connsiteX0" fmla="*/ 109214 w 778075"/>
              <a:gd name="connsiteY0" fmla="*/ 1496700 h 1506306"/>
              <a:gd name="connsiteX1" fmla="*/ 584579 w 778075"/>
              <a:gd name="connsiteY1" fmla="*/ 1482866 h 1506306"/>
              <a:gd name="connsiteX2" fmla="*/ 713743 w 778075"/>
              <a:gd name="connsiteY2" fmla="*/ 258049 h 1506306"/>
              <a:gd name="connsiteX3" fmla="*/ 0 w 778075"/>
              <a:gd name="connsiteY3" fmla="*/ 6878 h 1506306"/>
              <a:gd name="connsiteX0" fmla="*/ 109214 w 760245"/>
              <a:gd name="connsiteY0" fmla="*/ 1496700 h 1496700"/>
              <a:gd name="connsiteX1" fmla="*/ 541036 w 760245"/>
              <a:gd name="connsiteY1" fmla="*/ 1453837 h 1496700"/>
              <a:gd name="connsiteX2" fmla="*/ 713743 w 760245"/>
              <a:gd name="connsiteY2" fmla="*/ 258049 h 1496700"/>
              <a:gd name="connsiteX3" fmla="*/ 0 w 760245"/>
              <a:gd name="connsiteY3" fmla="*/ 6878 h 1496700"/>
              <a:gd name="connsiteX0" fmla="*/ 109214 w 771621"/>
              <a:gd name="connsiteY0" fmla="*/ 1496700 h 1499066"/>
              <a:gd name="connsiteX1" fmla="*/ 570064 w 771621"/>
              <a:gd name="connsiteY1" fmla="*/ 1468351 h 1499066"/>
              <a:gd name="connsiteX2" fmla="*/ 713743 w 771621"/>
              <a:gd name="connsiteY2" fmla="*/ 258049 h 1499066"/>
              <a:gd name="connsiteX3" fmla="*/ 0 w 771621"/>
              <a:gd name="connsiteY3" fmla="*/ 6878 h 1499066"/>
              <a:gd name="connsiteX0" fmla="*/ 109214 w 757923"/>
              <a:gd name="connsiteY0" fmla="*/ 1496700 h 1499066"/>
              <a:gd name="connsiteX1" fmla="*/ 570064 w 757923"/>
              <a:gd name="connsiteY1" fmla="*/ 1468351 h 1499066"/>
              <a:gd name="connsiteX2" fmla="*/ 713743 w 757923"/>
              <a:gd name="connsiteY2" fmla="*/ 258049 h 1499066"/>
              <a:gd name="connsiteX3" fmla="*/ 0 w 757923"/>
              <a:gd name="connsiteY3" fmla="*/ 6878 h 1499066"/>
              <a:gd name="connsiteX0" fmla="*/ 109214 w 757923"/>
              <a:gd name="connsiteY0" fmla="*/ 1496700 h 1509765"/>
              <a:gd name="connsiteX1" fmla="*/ 570064 w 757923"/>
              <a:gd name="connsiteY1" fmla="*/ 1468351 h 1509765"/>
              <a:gd name="connsiteX2" fmla="*/ 713743 w 757923"/>
              <a:gd name="connsiteY2" fmla="*/ 258049 h 1509765"/>
              <a:gd name="connsiteX3" fmla="*/ 0 w 757923"/>
              <a:gd name="connsiteY3" fmla="*/ 6878 h 1509765"/>
              <a:gd name="connsiteX0" fmla="*/ 109214 w 769440"/>
              <a:gd name="connsiteY0" fmla="*/ 1496700 h 1497900"/>
              <a:gd name="connsiteX1" fmla="*/ 599093 w 769440"/>
              <a:gd name="connsiteY1" fmla="*/ 1439322 h 1497900"/>
              <a:gd name="connsiteX2" fmla="*/ 713743 w 769440"/>
              <a:gd name="connsiteY2" fmla="*/ 258049 h 1497900"/>
              <a:gd name="connsiteX3" fmla="*/ 0 w 769440"/>
              <a:gd name="connsiteY3" fmla="*/ 6878 h 1497900"/>
              <a:gd name="connsiteX0" fmla="*/ 693414 w 769440"/>
              <a:gd name="connsiteY0" fmla="*/ 1667913 h 1667913"/>
              <a:gd name="connsiteX1" fmla="*/ 599093 w 769440"/>
              <a:gd name="connsiteY1" fmla="*/ 1439322 h 1667913"/>
              <a:gd name="connsiteX2" fmla="*/ 713743 w 769440"/>
              <a:gd name="connsiteY2" fmla="*/ 258049 h 1667913"/>
              <a:gd name="connsiteX3" fmla="*/ 0 w 769440"/>
              <a:gd name="connsiteY3" fmla="*/ 6878 h 1667913"/>
              <a:gd name="connsiteX0" fmla="*/ 693414 w 761123"/>
              <a:gd name="connsiteY0" fmla="*/ 1667913 h 1667913"/>
              <a:gd name="connsiteX1" fmla="*/ 713743 w 761123"/>
              <a:gd name="connsiteY1" fmla="*/ 258049 h 1667913"/>
              <a:gd name="connsiteX2" fmla="*/ 0 w 761123"/>
              <a:gd name="connsiteY2" fmla="*/ 6878 h 1667913"/>
              <a:gd name="connsiteX0" fmla="*/ 807714 w 811153"/>
              <a:gd name="connsiteY0" fmla="*/ 1610842 h 1610842"/>
              <a:gd name="connsiteX1" fmla="*/ 713743 w 811153"/>
              <a:gd name="connsiteY1" fmla="*/ 258049 h 1610842"/>
              <a:gd name="connsiteX2" fmla="*/ 0 w 811153"/>
              <a:gd name="connsiteY2" fmla="*/ 6878 h 1610842"/>
              <a:gd name="connsiteX0" fmla="*/ 807714 w 807714"/>
              <a:gd name="connsiteY0" fmla="*/ 1610842 h 1610842"/>
              <a:gd name="connsiteX1" fmla="*/ 713743 w 807714"/>
              <a:gd name="connsiteY1" fmla="*/ 258049 h 1610842"/>
              <a:gd name="connsiteX2" fmla="*/ 0 w 807714"/>
              <a:gd name="connsiteY2" fmla="*/ 6878 h 1610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07714" h="1610842">
                <a:moveTo>
                  <a:pt x="807714" y="1610842"/>
                </a:moveTo>
                <a:cubicBezTo>
                  <a:pt x="802654" y="1252095"/>
                  <a:pt x="829312" y="534888"/>
                  <a:pt x="713743" y="258049"/>
                </a:cubicBezTo>
                <a:cubicBezTo>
                  <a:pt x="610946" y="-19283"/>
                  <a:pt x="294194" y="-9534"/>
                  <a:pt x="0" y="6878"/>
                </a:cubicBezTo>
              </a:path>
            </a:pathLst>
          </a:custGeom>
          <a:ln w="127000">
            <a:solidFill>
              <a:schemeClr val="bg2"/>
            </a:solidFill>
            <a:miter lim="800000"/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8467" name="Picture 3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57917" y="4347360"/>
            <a:ext cx="859755" cy="3321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79" name="Picture 4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31543" y="4143137"/>
            <a:ext cx="304394" cy="2435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8" name="Text Box 5"/>
          <p:cNvSpPr txBox="1">
            <a:spLocks noChangeArrowheads="1"/>
          </p:cNvSpPr>
          <p:nvPr/>
        </p:nvSpPr>
        <p:spPr bwMode="auto">
          <a:xfrm>
            <a:off x="456891" y="1772816"/>
            <a:ext cx="1810459" cy="442035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144000" tIns="36000" rIns="144000" bIns="36000">
            <a:spAutoFit/>
          </a:bodyPr>
          <a:lstStyle/>
          <a:p>
            <a:pPr marL="285750" indent="-285750" eaLnBrk="0" hangingPunct="0">
              <a:spcBef>
                <a:spcPts val="600"/>
              </a:spcBef>
              <a:buSzPct val="75000"/>
              <a:buFont typeface="Wingdings" pitchFamily="2" charset="2"/>
              <a:buChar char="l"/>
              <a:defRPr/>
            </a:pPr>
            <a:r>
              <a:rPr lang="ja-JP" altLang="en-US" sz="2400" dirty="0" smtClean="0">
                <a:latin typeface="+mn-ea"/>
                <a:ea typeface="+mn-ea"/>
              </a:rPr>
              <a:t>新規訪問</a:t>
            </a:r>
            <a:endParaRPr lang="en-US" altLang="ja-JP" sz="2400" dirty="0" smtClean="0">
              <a:latin typeface="+mn-ea"/>
              <a:ea typeface="+mn-ea"/>
            </a:endParaRPr>
          </a:p>
        </p:txBody>
      </p:sp>
      <p:sp>
        <p:nvSpPr>
          <p:cNvPr id="89" name="Text Box 5"/>
          <p:cNvSpPr txBox="1">
            <a:spLocks noChangeArrowheads="1"/>
          </p:cNvSpPr>
          <p:nvPr/>
        </p:nvSpPr>
        <p:spPr bwMode="auto">
          <a:xfrm>
            <a:off x="456891" y="2948516"/>
            <a:ext cx="2485324" cy="1334587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144000" tIns="36000" rIns="144000" bIns="36000">
            <a:spAutoFit/>
          </a:bodyPr>
          <a:lstStyle/>
          <a:p>
            <a:pPr marL="285750" indent="-285750" eaLnBrk="0" hangingPunct="0">
              <a:spcBef>
                <a:spcPts val="600"/>
              </a:spcBef>
              <a:buSzPct val="75000"/>
              <a:buFont typeface="Wingdings" pitchFamily="2" charset="2"/>
              <a:buChar char="l"/>
              <a:defRPr/>
            </a:pPr>
            <a:r>
              <a:rPr lang="ja-JP" altLang="en-US" sz="2400" dirty="0" smtClean="0">
                <a:latin typeface="+mn-ea"/>
                <a:ea typeface="+mn-ea"/>
              </a:rPr>
              <a:t>共有回数</a:t>
            </a:r>
            <a:endParaRPr lang="en-US" altLang="ja-JP" sz="2400" dirty="0" smtClean="0">
              <a:latin typeface="+mn-ea"/>
              <a:ea typeface="+mn-ea"/>
            </a:endParaRPr>
          </a:p>
          <a:p>
            <a:pPr marL="285750" indent="-285750" eaLnBrk="0" hangingPunct="0">
              <a:spcBef>
                <a:spcPts val="600"/>
              </a:spcBef>
              <a:buSzPct val="75000"/>
              <a:buFont typeface="Wingdings" pitchFamily="2" charset="2"/>
              <a:buChar char="l"/>
              <a:defRPr/>
            </a:pPr>
            <a:r>
              <a:rPr lang="ja-JP" altLang="en-US" sz="2400" dirty="0" smtClean="0">
                <a:latin typeface="+mn-ea"/>
                <a:ea typeface="+mn-ea"/>
              </a:rPr>
              <a:t>メンション数</a:t>
            </a:r>
            <a:endParaRPr lang="en-US" altLang="ja-JP" sz="2400" dirty="0" smtClean="0">
              <a:latin typeface="+mn-ea"/>
              <a:ea typeface="+mn-ea"/>
            </a:endParaRPr>
          </a:p>
          <a:p>
            <a:pPr marL="285750" indent="-285750" eaLnBrk="0" hangingPunct="0">
              <a:spcBef>
                <a:spcPts val="600"/>
              </a:spcBef>
              <a:buSzPct val="75000"/>
              <a:buFont typeface="Wingdings" pitchFamily="2" charset="2"/>
              <a:buChar char="l"/>
              <a:defRPr/>
            </a:pPr>
            <a:r>
              <a:rPr lang="ja-JP" altLang="en-US" sz="2400" dirty="0">
                <a:latin typeface="+mn-ea"/>
                <a:ea typeface="+mn-ea"/>
              </a:rPr>
              <a:t>ソーシャル</a:t>
            </a:r>
            <a:r>
              <a:rPr lang="ja-JP" altLang="en-US" sz="2400" dirty="0" smtClean="0">
                <a:latin typeface="+mn-ea"/>
                <a:ea typeface="+mn-ea"/>
              </a:rPr>
              <a:t>訪問</a:t>
            </a:r>
            <a:endParaRPr lang="ja-JP" altLang="en-US" sz="2400" dirty="0">
              <a:latin typeface="+mn-ea"/>
              <a:ea typeface="+mn-ea"/>
            </a:endParaRPr>
          </a:p>
        </p:txBody>
      </p:sp>
      <p:sp>
        <p:nvSpPr>
          <p:cNvPr id="92" name="Text Box 5"/>
          <p:cNvSpPr txBox="1">
            <a:spLocks noChangeArrowheads="1"/>
          </p:cNvSpPr>
          <p:nvPr/>
        </p:nvSpPr>
        <p:spPr bwMode="auto">
          <a:xfrm>
            <a:off x="4072610" y="1300129"/>
            <a:ext cx="2137472" cy="1780863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144000" tIns="36000" rIns="144000" bIns="36000">
            <a:spAutoFit/>
          </a:bodyPr>
          <a:lstStyle/>
          <a:p>
            <a:pPr marL="285750" indent="-285750" eaLnBrk="0" hangingPunct="0">
              <a:spcBef>
                <a:spcPts val="600"/>
              </a:spcBef>
              <a:buSzPct val="75000"/>
              <a:buFont typeface="Wingdings" pitchFamily="2" charset="2"/>
              <a:buChar char="l"/>
              <a:defRPr/>
            </a:pPr>
            <a:r>
              <a:rPr lang="ja-JP" altLang="en-US" sz="2400" dirty="0" smtClean="0">
                <a:latin typeface="+mn-ea"/>
                <a:ea typeface="+mn-ea"/>
              </a:rPr>
              <a:t>会員登録</a:t>
            </a:r>
            <a:endParaRPr lang="en-US" altLang="ja-JP" sz="2400" dirty="0" smtClean="0">
              <a:latin typeface="+mn-ea"/>
              <a:ea typeface="+mn-ea"/>
            </a:endParaRPr>
          </a:p>
          <a:p>
            <a:pPr marL="285750" indent="-285750" eaLnBrk="0" hangingPunct="0">
              <a:spcBef>
                <a:spcPts val="600"/>
              </a:spcBef>
              <a:buSzPct val="75000"/>
              <a:buFont typeface="Wingdings" pitchFamily="2" charset="2"/>
              <a:buChar char="l"/>
              <a:defRPr/>
            </a:pPr>
            <a:r>
              <a:rPr lang="ja-JP" altLang="en-US" sz="2400" dirty="0" smtClean="0">
                <a:latin typeface="+mn-ea"/>
                <a:ea typeface="+mn-ea"/>
              </a:rPr>
              <a:t>アクティブ率</a:t>
            </a:r>
            <a:endParaRPr lang="en-US" altLang="ja-JP" sz="2400" dirty="0" smtClean="0">
              <a:latin typeface="+mn-ea"/>
              <a:ea typeface="+mn-ea"/>
            </a:endParaRPr>
          </a:p>
          <a:p>
            <a:pPr marL="285750" indent="-285750" eaLnBrk="0" hangingPunct="0">
              <a:spcBef>
                <a:spcPts val="600"/>
              </a:spcBef>
              <a:buSzPct val="75000"/>
              <a:buFont typeface="Wingdings" pitchFamily="2" charset="2"/>
              <a:buChar char="l"/>
              <a:defRPr/>
            </a:pPr>
            <a:r>
              <a:rPr lang="ja-JP" altLang="en-US" sz="2400" dirty="0" smtClean="0">
                <a:latin typeface="+mn-ea"/>
                <a:ea typeface="+mn-ea"/>
              </a:rPr>
              <a:t>会員</a:t>
            </a:r>
            <a:r>
              <a:rPr lang="ja-JP" altLang="en-US" sz="2400" dirty="0">
                <a:latin typeface="+mn-ea"/>
                <a:ea typeface="+mn-ea"/>
              </a:rPr>
              <a:t>の</a:t>
            </a:r>
            <a:r>
              <a:rPr lang="ja-JP" altLang="en-US" sz="2400" dirty="0" smtClean="0">
                <a:latin typeface="+mn-ea"/>
                <a:ea typeface="+mn-ea"/>
              </a:rPr>
              <a:t>訪問</a:t>
            </a:r>
            <a:endParaRPr lang="en-US" altLang="ja-JP" sz="2400" dirty="0" smtClean="0">
              <a:latin typeface="+mn-ea"/>
              <a:ea typeface="+mn-ea"/>
            </a:endParaRPr>
          </a:p>
          <a:p>
            <a:pPr marL="285750" indent="-285750" eaLnBrk="0" hangingPunct="0">
              <a:spcBef>
                <a:spcPts val="600"/>
              </a:spcBef>
              <a:buSzPct val="75000"/>
              <a:buFont typeface="Wingdings" pitchFamily="2" charset="2"/>
              <a:buChar char="l"/>
              <a:defRPr/>
            </a:pPr>
            <a:r>
              <a:rPr lang="ja-JP" altLang="en-US" sz="2400" dirty="0" smtClean="0">
                <a:latin typeface="+mn-ea"/>
                <a:ea typeface="+mn-ea"/>
              </a:rPr>
              <a:t>フレンド率</a:t>
            </a:r>
            <a:endParaRPr lang="ja-JP" altLang="en-US" sz="2400" dirty="0">
              <a:latin typeface="+mn-ea"/>
              <a:ea typeface="+mn-ea"/>
            </a:endParaRPr>
          </a:p>
        </p:txBody>
      </p:sp>
      <p:sp>
        <p:nvSpPr>
          <p:cNvPr id="93" name="Text Box 5"/>
          <p:cNvSpPr txBox="1">
            <a:spLocks noChangeArrowheads="1"/>
          </p:cNvSpPr>
          <p:nvPr/>
        </p:nvSpPr>
        <p:spPr bwMode="auto">
          <a:xfrm>
            <a:off x="6732239" y="3068960"/>
            <a:ext cx="1738325" cy="888311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144000" tIns="36000" rIns="144000" bIns="36000">
            <a:spAutoFit/>
          </a:bodyPr>
          <a:lstStyle/>
          <a:p>
            <a:pPr marL="285750" indent="-285750" eaLnBrk="0" hangingPunct="0">
              <a:spcBef>
                <a:spcPts val="600"/>
              </a:spcBef>
              <a:buSzPct val="75000"/>
              <a:buFont typeface="Wingdings" pitchFamily="2" charset="2"/>
              <a:buChar char="l"/>
              <a:defRPr/>
            </a:pPr>
            <a:r>
              <a:rPr lang="en-US" altLang="ja-JP" sz="2400" dirty="0" smtClean="0">
                <a:latin typeface="+mn-ea"/>
                <a:ea typeface="+mn-ea"/>
              </a:rPr>
              <a:t>RSS</a:t>
            </a:r>
            <a:r>
              <a:rPr lang="ja-JP" altLang="en-US" sz="2400" dirty="0" smtClean="0">
                <a:latin typeface="+mn-ea"/>
                <a:ea typeface="+mn-ea"/>
              </a:rPr>
              <a:t>購読</a:t>
            </a:r>
            <a:endParaRPr lang="en-US" altLang="ja-JP" sz="2400" dirty="0" smtClean="0">
              <a:latin typeface="+mn-ea"/>
              <a:ea typeface="+mn-ea"/>
            </a:endParaRPr>
          </a:p>
          <a:p>
            <a:pPr marL="285750" indent="-285750" eaLnBrk="0" hangingPunct="0">
              <a:spcBef>
                <a:spcPts val="600"/>
              </a:spcBef>
              <a:buSzPct val="75000"/>
              <a:buFont typeface="Wingdings" pitchFamily="2" charset="2"/>
              <a:buChar char="l"/>
              <a:defRPr/>
            </a:pPr>
            <a:r>
              <a:rPr lang="ja-JP" altLang="en-US" sz="2400" dirty="0" smtClean="0">
                <a:latin typeface="+mn-ea"/>
                <a:ea typeface="+mn-ea"/>
              </a:rPr>
              <a:t>再訪問</a:t>
            </a:r>
            <a:endParaRPr lang="ja-JP" altLang="en-US" sz="2400" dirty="0">
              <a:latin typeface="+mn-ea"/>
              <a:ea typeface="+mn-ea"/>
            </a:endParaRPr>
          </a:p>
        </p:txBody>
      </p:sp>
      <p:sp>
        <p:nvSpPr>
          <p:cNvPr id="95" name="Text Box 5"/>
          <p:cNvSpPr txBox="1">
            <a:spLocks noChangeArrowheads="1"/>
          </p:cNvSpPr>
          <p:nvPr/>
        </p:nvSpPr>
        <p:spPr bwMode="auto">
          <a:xfrm>
            <a:off x="4397629" y="3851325"/>
            <a:ext cx="1826489" cy="888311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144000" tIns="36000" rIns="144000" bIns="36000">
            <a:spAutoFit/>
          </a:bodyPr>
          <a:lstStyle/>
          <a:p>
            <a:pPr marL="285750" indent="-285750" eaLnBrk="0" hangingPunct="0">
              <a:spcBef>
                <a:spcPts val="600"/>
              </a:spcBef>
              <a:buSzPct val="75000"/>
              <a:buFont typeface="Wingdings" pitchFamily="2" charset="2"/>
              <a:buChar char="l"/>
              <a:defRPr/>
            </a:pPr>
            <a:r>
              <a:rPr lang="ja-JP" altLang="en-US" sz="2400" dirty="0" smtClean="0">
                <a:latin typeface="+mn-ea"/>
                <a:ea typeface="+mn-ea"/>
              </a:rPr>
              <a:t>コメント数</a:t>
            </a:r>
            <a:endParaRPr lang="en-US" altLang="ja-JP" sz="2400" dirty="0" smtClean="0">
              <a:latin typeface="+mn-ea"/>
              <a:ea typeface="+mn-ea"/>
            </a:endParaRPr>
          </a:p>
          <a:p>
            <a:pPr marL="285750" indent="-285750" eaLnBrk="0" hangingPunct="0">
              <a:spcBef>
                <a:spcPts val="600"/>
              </a:spcBef>
              <a:buSzPct val="75000"/>
              <a:buFont typeface="Wingdings" pitchFamily="2" charset="2"/>
              <a:buChar char="l"/>
              <a:defRPr/>
            </a:pPr>
            <a:r>
              <a:rPr lang="ja-JP" altLang="en-US" sz="2400" dirty="0">
                <a:latin typeface="+mn-ea"/>
                <a:ea typeface="+mn-ea"/>
              </a:rPr>
              <a:t>投稿数</a:t>
            </a:r>
          </a:p>
        </p:txBody>
      </p:sp>
      <p:sp>
        <p:nvSpPr>
          <p:cNvPr id="96" name="Text Box 5"/>
          <p:cNvSpPr txBox="1">
            <a:spLocks noChangeArrowheads="1"/>
          </p:cNvSpPr>
          <p:nvPr/>
        </p:nvSpPr>
        <p:spPr bwMode="auto">
          <a:xfrm>
            <a:off x="3444701" y="3202989"/>
            <a:ext cx="2783483" cy="442035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144000" tIns="36000" rIns="144000" bIns="36000">
            <a:spAutoFit/>
          </a:bodyPr>
          <a:lstStyle/>
          <a:p>
            <a:pPr marL="285750" indent="-285750" eaLnBrk="0" hangingPunct="0">
              <a:spcBef>
                <a:spcPts val="600"/>
              </a:spcBef>
              <a:buSzPct val="75000"/>
              <a:buFont typeface="Wingdings" pitchFamily="2" charset="2"/>
              <a:buChar char="l"/>
              <a:defRPr/>
            </a:pPr>
            <a:r>
              <a:rPr lang="en-US" altLang="ja-JP" sz="2400" dirty="0" smtClean="0">
                <a:latin typeface="+mn-ea"/>
                <a:ea typeface="+mn-ea"/>
              </a:rPr>
              <a:t>UGC</a:t>
            </a:r>
            <a:r>
              <a:rPr lang="ja-JP" altLang="en-US" sz="2400" dirty="0" smtClean="0">
                <a:latin typeface="+mn-ea"/>
                <a:ea typeface="+mn-ea"/>
              </a:rPr>
              <a:t>の</a:t>
            </a:r>
            <a:r>
              <a:rPr lang="en-US" altLang="ja-JP" sz="2400" dirty="0" smtClean="0">
                <a:latin typeface="+mn-ea"/>
                <a:ea typeface="+mn-ea"/>
              </a:rPr>
              <a:t>PV</a:t>
            </a:r>
            <a:r>
              <a:rPr lang="ja-JP" altLang="en-US" sz="2400" dirty="0" smtClean="0">
                <a:latin typeface="+mn-ea"/>
                <a:ea typeface="+mn-ea"/>
              </a:rPr>
              <a:t>とリーチ</a:t>
            </a:r>
            <a:endParaRPr lang="ja-JP" altLang="en-US" sz="2400" dirty="0">
              <a:latin typeface="+mn-ea"/>
              <a:ea typeface="+mn-ea"/>
            </a:endParaRPr>
          </a:p>
        </p:txBody>
      </p:sp>
      <p:sp>
        <p:nvSpPr>
          <p:cNvPr id="97" name="Text Box 5"/>
          <p:cNvSpPr txBox="1">
            <a:spLocks noChangeArrowheads="1"/>
          </p:cNvSpPr>
          <p:nvPr/>
        </p:nvSpPr>
        <p:spPr bwMode="auto">
          <a:xfrm>
            <a:off x="3747620" y="5265089"/>
            <a:ext cx="2488530" cy="888311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144000" tIns="36000" rIns="144000" bIns="36000">
            <a:spAutoFit/>
          </a:bodyPr>
          <a:lstStyle/>
          <a:p>
            <a:pPr marL="285750" indent="-285750" eaLnBrk="0" hangingPunct="0">
              <a:spcBef>
                <a:spcPts val="600"/>
              </a:spcBef>
              <a:buSzPct val="75000"/>
              <a:buFont typeface="Wingdings" pitchFamily="2" charset="2"/>
              <a:buChar char="l"/>
              <a:defRPr/>
            </a:pPr>
            <a:r>
              <a:rPr lang="ja-JP" altLang="en-US" sz="2400" dirty="0" smtClean="0">
                <a:latin typeface="+mn-ea"/>
                <a:ea typeface="+mn-ea"/>
              </a:rPr>
              <a:t>イベントの</a:t>
            </a:r>
            <a:r>
              <a:rPr lang="en-US" altLang="ja-JP" sz="2400" dirty="0" smtClean="0">
                <a:latin typeface="+mn-ea"/>
                <a:ea typeface="+mn-ea"/>
              </a:rPr>
              <a:t>PV</a:t>
            </a:r>
          </a:p>
          <a:p>
            <a:pPr marL="285750" indent="-285750" eaLnBrk="0" hangingPunct="0">
              <a:spcBef>
                <a:spcPts val="600"/>
              </a:spcBef>
              <a:buSzPct val="75000"/>
              <a:buFont typeface="Wingdings" pitchFamily="2" charset="2"/>
              <a:buChar char="l"/>
              <a:defRPr/>
            </a:pPr>
            <a:r>
              <a:rPr lang="ja-JP" altLang="en-US" sz="2400" dirty="0" smtClean="0">
                <a:latin typeface="+mn-ea"/>
                <a:ea typeface="+mn-ea"/>
              </a:rPr>
              <a:t>イベント申込数</a:t>
            </a:r>
            <a:endParaRPr lang="ja-JP" altLang="en-US" sz="2400" dirty="0">
              <a:latin typeface="+mn-ea"/>
              <a:ea typeface="+mn-ea"/>
            </a:endParaRPr>
          </a:p>
        </p:txBody>
      </p:sp>
      <p:cxnSp>
        <p:nvCxnSpPr>
          <p:cNvPr id="100" name="直線矢印コネクタ 99"/>
          <p:cNvCxnSpPr/>
          <p:nvPr/>
        </p:nvCxnSpPr>
        <p:spPr>
          <a:xfrm>
            <a:off x="2321359" y="1844824"/>
            <a:ext cx="1698161" cy="0"/>
          </a:xfrm>
          <a:prstGeom prst="straightConnector1">
            <a:avLst/>
          </a:prstGeom>
          <a:ln w="127000">
            <a:solidFill>
              <a:schemeClr val="bg2"/>
            </a:solidFill>
            <a:miter lim="800000"/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8748263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9" name="直線矢印コネクタ 98"/>
          <p:cNvCxnSpPr/>
          <p:nvPr/>
        </p:nvCxnSpPr>
        <p:spPr>
          <a:xfrm flipH="1">
            <a:off x="2967615" y="3429000"/>
            <a:ext cx="1051905" cy="0"/>
          </a:xfrm>
          <a:prstGeom prst="straightConnector1">
            <a:avLst/>
          </a:prstGeom>
          <a:ln w="127000">
            <a:solidFill>
              <a:schemeClr val="bg1">
                <a:lumMod val="85000"/>
              </a:schemeClr>
            </a:solidFill>
            <a:miter lim="800000"/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フリーフォーム 54"/>
          <p:cNvSpPr/>
          <p:nvPr/>
        </p:nvSpPr>
        <p:spPr>
          <a:xfrm rot="5400000" flipH="1">
            <a:off x="2545603" y="1855214"/>
            <a:ext cx="1020009" cy="1448602"/>
          </a:xfrm>
          <a:custGeom>
            <a:avLst/>
            <a:gdLst>
              <a:gd name="connsiteX0" fmla="*/ 0 w 2114843"/>
              <a:gd name="connsiteY0" fmla="*/ 1833490 h 2096087"/>
              <a:gd name="connsiteX1" fmla="*/ 1772529 w 2114843"/>
              <a:gd name="connsiteY1" fmla="*/ 1833490 h 2096087"/>
              <a:gd name="connsiteX2" fmla="*/ 2053883 w 2114843"/>
              <a:gd name="connsiteY2" fmla="*/ 257908 h 2096087"/>
              <a:gd name="connsiteX3" fmla="*/ 1406769 w 2114843"/>
              <a:gd name="connsiteY3" fmla="*/ 286043 h 2096087"/>
              <a:gd name="connsiteX0" fmla="*/ 0 w 2114250"/>
              <a:gd name="connsiteY0" fmla="*/ 1611677 h 1837305"/>
              <a:gd name="connsiteX1" fmla="*/ 1772529 w 2114250"/>
              <a:gd name="connsiteY1" fmla="*/ 1611677 h 1837305"/>
              <a:gd name="connsiteX2" fmla="*/ 2050326 w 2114250"/>
              <a:gd name="connsiteY2" fmla="*/ 257908 h 1837305"/>
              <a:gd name="connsiteX3" fmla="*/ 1406769 w 2114250"/>
              <a:gd name="connsiteY3" fmla="*/ 64230 h 1837305"/>
              <a:gd name="connsiteX0" fmla="*/ 0 w 2176023"/>
              <a:gd name="connsiteY0" fmla="*/ 1590071 h 1721369"/>
              <a:gd name="connsiteX1" fmla="*/ 1834302 w 2176023"/>
              <a:gd name="connsiteY1" fmla="*/ 1460438 h 1721369"/>
              <a:gd name="connsiteX2" fmla="*/ 2050326 w 2176023"/>
              <a:gd name="connsiteY2" fmla="*/ 236302 h 1721369"/>
              <a:gd name="connsiteX3" fmla="*/ 1406769 w 2176023"/>
              <a:gd name="connsiteY3" fmla="*/ 42624 h 1721369"/>
              <a:gd name="connsiteX0" fmla="*/ 0 w 2176023"/>
              <a:gd name="connsiteY0" fmla="*/ 1590071 h 1721369"/>
              <a:gd name="connsiteX1" fmla="*/ 1834302 w 2176023"/>
              <a:gd name="connsiteY1" fmla="*/ 1460438 h 1721369"/>
              <a:gd name="connsiteX2" fmla="*/ 2050326 w 2176023"/>
              <a:gd name="connsiteY2" fmla="*/ 236302 h 1721369"/>
              <a:gd name="connsiteX3" fmla="*/ 1406769 w 2176023"/>
              <a:gd name="connsiteY3" fmla="*/ 42624 h 1721369"/>
              <a:gd name="connsiteX0" fmla="*/ 0 w 2176023"/>
              <a:gd name="connsiteY0" fmla="*/ 1590071 h 1590071"/>
              <a:gd name="connsiteX1" fmla="*/ 1834302 w 2176023"/>
              <a:gd name="connsiteY1" fmla="*/ 1460438 h 1590071"/>
              <a:gd name="connsiteX2" fmla="*/ 2050326 w 2176023"/>
              <a:gd name="connsiteY2" fmla="*/ 236302 h 1590071"/>
              <a:gd name="connsiteX3" fmla="*/ 1406769 w 2176023"/>
              <a:gd name="connsiteY3" fmla="*/ 42624 h 1590071"/>
              <a:gd name="connsiteX0" fmla="*/ 0 w 2109580"/>
              <a:gd name="connsiteY0" fmla="*/ 1602073 h 1602073"/>
              <a:gd name="connsiteX1" fmla="*/ 1762294 w 2109580"/>
              <a:gd name="connsiteY1" fmla="*/ 1544448 h 1602073"/>
              <a:gd name="connsiteX2" fmla="*/ 2050326 w 2109580"/>
              <a:gd name="connsiteY2" fmla="*/ 248304 h 1602073"/>
              <a:gd name="connsiteX3" fmla="*/ 1406769 w 2109580"/>
              <a:gd name="connsiteY3" fmla="*/ 54626 h 1602073"/>
              <a:gd name="connsiteX0" fmla="*/ 0 w 2109580"/>
              <a:gd name="connsiteY0" fmla="*/ 1602073 h 1602073"/>
              <a:gd name="connsiteX1" fmla="*/ 1762294 w 2109580"/>
              <a:gd name="connsiteY1" fmla="*/ 1544448 h 1602073"/>
              <a:gd name="connsiteX2" fmla="*/ 2050326 w 2109580"/>
              <a:gd name="connsiteY2" fmla="*/ 248304 h 1602073"/>
              <a:gd name="connsiteX3" fmla="*/ 1406769 w 2109580"/>
              <a:gd name="connsiteY3" fmla="*/ 54626 h 1602073"/>
              <a:gd name="connsiteX0" fmla="*/ 0 w 2104015"/>
              <a:gd name="connsiteY0" fmla="*/ 1563859 h 1563859"/>
              <a:gd name="connsiteX1" fmla="*/ 1762294 w 2104015"/>
              <a:gd name="connsiteY1" fmla="*/ 1506234 h 1563859"/>
              <a:gd name="connsiteX2" fmla="*/ 1978318 w 2104015"/>
              <a:gd name="connsiteY2" fmla="*/ 282098 h 1563859"/>
              <a:gd name="connsiteX3" fmla="*/ 1406769 w 2104015"/>
              <a:gd name="connsiteY3" fmla="*/ 16412 h 1563859"/>
              <a:gd name="connsiteX0" fmla="*/ 0 w 1997904"/>
              <a:gd name="connsiteY0" fmla="*/ 1506234 h 1506234"/>
              <a:gd name="connsiteX1" fmla="*/ 1656183 w 1997904"/>
              <a:gd name="connsiteY1" fmla="*/ 1506234 h 1506234"/>
              <a:gd name="connsiteX2" fmla="*/ 1872207 w 1997904"/>
              <a:gd name="connsiteY2" fmla="*/ 282098 h 1506234"/>
              <a:gd name="connsiteX3" fmla="*/ 1300658 w 1997904"/>
              <a:gd name="connsiteY3" fmla="*/ 16412 h 1506234"/>
              <a:gd name="connsiteX0" fmla="*/ 0 w 1493849"/>
              <a:gd name="connsiteY0" fmla="*/ 1506234 h 1506234"/>
              <a:gd name="connsiteX1" fmla="*/ 1152128 w 1493849"/>
              <a:gd name="connsiteY1" fmla="*/ 1506234 h 1506234"/>
              <a:gd name="connsiteX2" fmla="*/ 1368152 w 1493849"/>
              <a:gd name="connsiteY2" fmla="*/ 282098 h 1506234"/>
              <a:gd name="connsiteX3" fmla="*/ 796603 w 1493849"/>
              <a:gd name="connsiteY3" fmla="*/ 16412 h 1506234"/>
              <a:gd name="connsiteX0" fmla="*/ 0 w 773769"/>
              <a:gd name="connsiteY0" fmla="*/ 1506234 h 1506234"/>
              <a:gd name="connsiteX1" fmla="*/ 432048 w 773769"/>
              <a:gd name="connsiteY1" fmla="*/ 1506234 h 1506234"/>
              <a:gd name="connsiteX2" fmla="*/ 648072 w 773769"/>
              <a:gd name="connsiteY2" fmla="*/ 282098 h 1506234"/>
              <a:gd name="connsiteX3" fmla="*/ 76523 w 773769"/>
              <a:gd name="connsiteY3" fmla="*/ 16412 h 1506234"/>
              <a:gd name="connsiteX0" fmla="*/ 109214 w 805268"/>
              <a:gd name="connsiteY0" fmla="*/ 1493320 h 1493320"/>
              <a:gd name="connsiteX1" fmla="*/ 541262 w 805268"/>
              <a:gd name="connsiteY1" fmla="*/ 1493320 h 1493320"/>
              <a:gd name="connsiteX2" fmla="*/ 757286 w 805268"/>
              <a:gd name="connsiteY2" fmla="*/ 269184 h 1493320"/>
              <a:gd name="connsiteX3" fmla="*/ 0 w 805268"/>
              <a:gd name="connsiteY3" fmla="*/ 3498 h 1493320"/>
              <a:gd name="connsiteX0" fmla="*/ 109214 w 805268"/>
              <a:gd name="connsiteY0" fmla="*/ 1493320 h 1512369"/>
              <a:gd name="connsiteX1" fmla="*/ 541262 w 805268"/>
              <a:gd name="connsiteY1" fmla="*/ 1493320 h 1512369"/>
              <a:gd name="connsiteX2" fmla="*/ 757286 w 805268"/>
              <a:gd name="connsiteY2" fmla="*/ 269184 h 1512369"/>
              <a:gd name="connsiteX3" fmla="*/ 0 w 805268"/>
              <a:gd name="connsiteY3" fmla="*/ 3498 h 1512369"/>
              <a:gd name="connsiteX0" fmla="*/ 109214 w 810426"/>
              <a:gd name="connsiteY0" fmla="*/ 1493320 h 1493320"/>
              <a:gd name="connsiteX1" fmla="*/ 555550 w 810426"/>
              <a:gd name="connsiteY1" fmla="*/ 1450457 h 1493320"/>
              <a:gd name="connsiteX2" fmla="*/ 757286 w 810426"/>
              <a:gd name="connsiteY2" fmla="*/ 269184 h 1493320"/>
              <a:gd name="connsiteX3" fmla="*/ 0 w 810426"/>
              <a:gd name="connsiteY3" fmla="*/ 3498 h 1493320"/>
              <a:gd name="connsiteX0" fmla="*/ 109214 w 810426"/>
              <a:gd name="connsiteY0" fmla="*/ 1495164 h 1495164"/>
              <a:gd name="connsiteX1" fmla="*/ 555550 w 810426"/>
              <a:gd name="connsiteY1" fmla="*/ 1452301 h 1495164"/>
              <a:gd name="connsiteX2" fmla="*/ 757286 w 810426"/>
              <a:gd name="connsiteY2" fmla="*/ 271028 h 1495164"/>
              <a:gd name="connsiteX3" fmla="*/ 0 w 810426"/>
              <a:gd name="connsiteY3" fmla="*/ 5342 h 1495164"/>
              <a:gd name="connsiteX0" fmla="*/ 109214 w 794495"/>
              <a:gd name="connsiteY0" fmla="*/ 1495164 h 1495164"/>
              <a:gd name="connsiteX1" fmla="*/ 555550 w 794495"/>
              <a:gd name="connsiteY1" fmla="*/ 1452301 h 1495164"/>
              <a:gd name="connsiteX2" fmla="*/ 757286 w 794495"/>
              <a:gd name="connsiteY2" fmla="*/ 271028 h 1495164"/>
              <a:gd name="connsiteX3" fmla="*/ 0 w 794495"/>
              <a:gd name="connsiteY3" fmla="*/ 5342 h 1495164"/>
              <a:gd name="connsiteX0" fmla="*/ 109214 w 803788"/>
              <a:gd name="connsiteY0" fmla="*/ 1495164 h 1504770"/>
              <a:gd name="connsiteX1" fmla="*/ 584579 w 803788"/>
              <a:gd name="connsiteY1" fmla="*/ 1481330 h 1504770"/>
              <a:gd name="connsiteX2" fmla="*/ 757286 w 803788"/>
              <a:gd name="connsiteY2" fmla="*/ 271028 h 1504770"/>
              <a:gd name="connsiteX3" fmla="*/ 0 w 803788"/>
              <a:gd name="connsiteY3" fmla="*/ 5342 h 1504770"/>
              <a:gd name="connsiteX0" fmla="*/ 109214 w 803788"/>
              <a:gd name="connsiteY0" fmla="*/ 1495164 h 1504770"/>
              <a:gd name="connsiteX1" fmla="*/ 584579 w 803788"/>
              <a:gd name="connsiteY1" fmla="*/ 1481330 h 1504770"/>
              <a:gd name="connsiteX2" fmla="*/ 757286 w 803788"/>
              <a:gd name="connsiteY2" fmla="*/ 271028 h 1504770"/>
              <a:gd name="connsiteX3" fmla="*/ 0 w 803788"/>
              <a:gd name="connsiteY3" fmla="*/ 5342 h 1504770"/>
              <a:gd name="connsiteX0" fmla="*/ 109214 w 778075"/>
              <a:gd name="connsiteY0" fmla="*/ 1496700 h 1506306"/>
              <a:gd name="connsiteX1" fmla="*/ 584579 w 778075"/>
              <a:gd name="connsiteY1" fmla="*/ 1482866 h 1506306"/>
              <a:gd name="connsiteX2" fmla="*/ 713743 w 778075"/>
              <a:gd name="connsiteY2" fmla="*/ 258049 h 1506306"/>
              <a:gd name="connsiteX3" fmla="*/ 0 w 778075"/>
              <a:gd name="connsiteY3" fmla="*/ 6878 h 1506306"/>
              <a:gd name="connsiteX0" fmla="*/ 109214 w 778075"/>
              <a:gd name="connsiteY0" fmla="*/ 1496700 h 1506306"/>
              <a:gd name="connsiteX1" fmla="*/ 584579 w 778075"/>
              <a:gd name="connsiteY1" fmla="*/ 1482866 h 1506306"/>
              <a:gd name="connsiteX2" fmla="*/ 713743 w 778075"/>
              <a:gd name="connsiteY2" fmla="*/ 258049 h 1506306"/>
              <a:gd name="connsiteX3" fmla="*/ 0 w 778075"/>
              <a:gd name="connsiteY3" fmla="*/ 6878 h 1506306"/>
              <a:gd name="connsiteX0" fmla="*/ 109214 w 760245"/>
              <a:gd name="connsiteY0" fmla="*/ 1496700 h 1496700"/>
              <a:gd name="connsiteX1" fmla="*/ 541036 w 760245"/>
              <a:gd name="connsiteY1" fmla="*/ 1453837 h 1496700"/>
              <a:gd name="connsiteX2" fmla="*/ 713743 w 760245"/>
              <a:gd name="connsiteY2" fmla="*/ 258049 h 1496700"/>
              <a:gd name="connsiteX3" fmla="*/ 0 w 760245"/>
              <a:gd name="connsiteY3" fmla="*/ 6878 h 1496700"/>
              <a:gd name="connsiteX0" fmla="*/ 109214 w 771621"/>
              <a:gd name="connsiteY0" fmla="*/ 1496700 h 1499066"/>
              <a:gd name="connsiteX1" fmla="*/ 570064 w 771621"/>
              <a:gd name="connsiteY1" fmla="*/ 1468351 h 1499066"/>
              <a:gd name="connsiteX2" fmla="*/ 713743 w 771621"/>
              <a:gd name="connsiteY2" fmla="*/ 258049 h 1499066"/>
              <a:gd name="connsiteX3" fmla="*/ 0 w 771621"/>
              <a:gd name="connsiteY3" fmla="*/ 6878 h 1499066"/>
              <a:gd name="connsiteX0" fmla="*/ 109214 w 757923"/>
              <a:gd name="connsiteY0" fmla="*/ 1496700 h 1499066"/>
              <a:gd name="connsiteX1" fmla="*/ 570064 w 757923"/>
              <a:gd name="connsiteY1" fmla="*/ 1468351 h 1499066"/>
              <a:gd name="connsiteX2" fmla="*/ 713743 w 757923"/>
              <a:gd name="connsiteY2" fmla="*/ 258049 h 1499066"/>
              <a:gd name="connsiteX3" fmla="*/ 0 w 757923"/>
              <a:gd name="connsiteY3" fmla="*/ 6878 h 1499066"/>
              <a:gd name="connsiteX0" fmla="*/ 109214 w 757923"/>
              <a:gd name="connsiteY0" fmla="*/ 1496700 h 1509765"/>
              <a:gd name="connsiteX1" fmla="*/ 570064 w 757923"/>
              <a:gd name="connsiteY1" fmla="*/ 1468351 h 1509765"/>
              <a:gd name="connsiteX2" fmla="*/ 713743 w 757923"/>
              <a:gd name="connsiteY2" fmla="*/ 258049 h 1509765"/>
              <a:gd name="connsiteX3" fmla="*/ 0 w 757923"/>
              <a:gd name="connsiteY3" fmla="*/ 6878 h 1509765"/>
              <a:gd name="connsiteX0" fmla="*/ 109214 w 769440"/>
              <a:gd name="connsiteY0" fmla="*/ 1496700 h 1497900"/>
              <a:gd name="connsiteX1" fmla="*/ 599093 w 769440"/>
              <a:gd name="connsiteY1" fmla="*/ 1439322 h 1497900"/>
              <a:gd name="connsiteX2" fmla="*/ 713743 w 769440"/>
              <a:gd name="connsiteY2" fmla="*/ 258049 h 1497900"/>
              <a:gd name="connsiteX3" fmla="*/ 0 w 769440"/>
              <a:gd name="connsiteY3" fmla="*/ 6878 h 1497900"/>
              <a:gd name="connsiteX0" fmla="*/ 693414 w 769440"/>
              <a:gd name="connsiteY0" fmla="*/ 1667913 h 1667913"/>
              <a:gd name="connsiteX1" fmla="*/ 599093 w 769440"/>
              <a:gd name="connsiteY1" fmla="*/ 1439322 h 1667913"/>
              <a:gd name="connsiteX2" fmla="*/ 713743 w 769440"/>
              <a:gd name="connsiteY2" fmla="*/ 258049 h 1667913"/>
              <a:gd name="connsiteX3" fmla="*/ 0 w 769440"/>
              <a:gd name="connsiteY3" fmla="*/ 6878 h 1667913"/>
              <a:gd name="connsiteX0" fmla="*/ 693414 w 761123"/>
              <a:gd name="connsiteY0" fmla="*/ 1667913 h 1667913"/>
              <a:gd name="connsiteX1" fmla="*/ 713743 w 761123"/>
              <a:gd name="connsiteY1" fmla="*/ 258049 h 1667913"/>
              <a:gd name="connsiteX2" fmla="*/ 0 w 761123"/>
              <a:gd name="connsiteY2" fmla="*/ 6878 h 1667913"/>
              <a:gd name="connsiteX0" fmla="*/ 807714 w 811153"/>
              <a:gd name="connsiteY0" fmla="*/ 1610842 h 1610842"/>
              <a:gd name="connsiteX1" fmla="*/ 713743 w 811153"/>
              <a:gd name="connsiteY1" fmla="*/ 258049 h 1610842"/>
              <a:gd name="connsiteX2" fmla="*/ 0 w 811153"/>
              <a:gd name="connsiteY2" fmla="*/ 6878 h 1610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11153" h="1610842">
                <a:moveTo>
                  <a:pt x="807714" y="1610842"/>
                </a:moveTo>
                <a:cubicBezTo>
                  <a:pt x="811949" y="1317120"/>
                  <a:pt x="829312" y="534888"/>
                  <a:pt x="713743" y="258049"/>
                </a:cubicBezTo>
                <a:cubicBezTo>
                  <a:pt x="610946" y="-19283"/>
                  <a:pt x="294194" y="-9534"/>
                  <a:pt x="0" y="6878"/>
                </a:cubicBezTo>
              </a:path>
            </a:pathLst>
          </a:custGeom>
          <a:ln w="127000">
            <a:solidFill>
              <a:schemeClr val="bg1">
                <a:lumMod val="85000"/>
              </a:schemeClr>
            </a:solidFill>
            <a:miter lim="800000"/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77" name="直線矢印コネクタ 76"/>
          <p:cNvCxnSpPr/>
          <p:nvPr/>
        </p:nvCxnSpPr>
        <p:spPr>
          <a:xfrm>
            <a:off x="5148064" y="2579518"/>
            <a:ext cx="0" cy="2649682"/>
          </a:xfrm>
          <a:prstGeom prst="straightConnector1">
            <a:avLst/>
          </a:prstGeom>
          <a:ln w="127000">
            <a:solidFill>
              <a:schemeClr val="bg1">
                <a:lumMod val="85000"/>
              </a:schemeClr>
            </a:solidFill>
            <a:miter lim="800000"/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>
          <a:xfrm>
            <a:off x="969963" y="600075"/>
            <a:ext cx="7513637" cy="809625"/>
          </a:xfrm>
        </p:spPr>
        <p:txBody>
          <a:bodyPr/>
          <a:lstStyle/>
          <a:p>
            <a:pPr eaLnBrk="1" hangingPunct="1"/>
            <a:r>
              <a:rPr lang="en-US" altLang="ja-JP" dirty="0" smtClean="0">
                <a:solidFill>
                  <a:schemeClr val="accent2"/>
                </a:solidFill>
                <a:latin typeface="+mn-ea"/>
                <a:ea typeface="+mn-ea"/>
              </a:rPr>
              <a:t>KGI</a:t>
            </a:r>
            <a:r>
              <a:rPr lang="ja-JP" altLang="en-US" dirty="0" smtClean="0">
                <a:solidFill>
                  <a:schemeClr val="bg2"/>
                </a:solidFill>
                <a:latin typeface="+mj-ea"/>
              </a:rPr>
              <a:t>を達成すると何が変化するのか？</a:t>
            </a:r>
          </a:p>
        </p:txBody>
      </p:sp>
      <p:sp>
        <p:nvSpPr>
          <p:cNvPr id="80" name="フリーフォーム 79"/>
          <p:cNvSpPr/>
          <p:nvPr/>
        </p:nvSpPr>
        <p:spPr>
          <a:xfrm>
            <a:off x="6248182" y="3429000"/>
            <a:ext cx="1353219" cy="1038018"/>
          </a:xfrm>
          <a:custGeom>
            <a:avLst/>
            <a:gdLst>
              <a:gd name="connsiteX0" fmla="*/ 0 w 2114843"/>
              <a:gd name="connsiteY0" fmla="*/ 1833490 h 2096087"/>
              <a:gd name="connsiteX1" fmla="*/ 1772529 w 2114843"/>
              <a:gd name="connsiteY1" fmla="*/ 1833490 h 2096087"/>
              <a:gd name="connsiteX2" fmla="*/ 2053883 w 2114843"/>
              <a:gd name="connsiteY2" fmla="*/ 257908 h 2096087"/>
              <a:gd name="connsiteX3" fmla="*/ 1406769 w 2114843"/>
              <a:gd name="connsiteY3" fmla="*/ 286043 h 2096087"/>
              <a:gd name="connsiteX0" fmla="*/ 0 w 2114250"/>
              <a:gd name="connsiteY0" fmla="*/ 1611677 h 1837305"/>
              <a:gd name="connsiteX1" fmla="*/ 1772529 w 2114250"/>
              <a:gd name="connsiteY1" fmla="*/ 1611677 h 1837305"/>
              <a:gd name="connsiteX2" fmla="*/ 2050326 w 2114250"/>
              <a:gd name="connsiteY2" fmla="*/ 257908 h 1837305"/>
              <a:gd name="connsiteX3" fmla="*/ 1406769 w 2114250"/>
              <a:gd name="connsiteY3" fmla="*/ 64230 h 1837305"/>
              <a:gd name="connsiteX0" fmla="*/ 0 w 2176023"/>
              <a:gd name="connsiteY0" fmla="*/ 1590071 h 1721369"/>
              <a:gd name="connsiteX1" fmla="*/ 1834302 w 2176023"/>
              <a:gd name="connsiteY1" fmla="*/ 1460438 h 1721369"/>
              <a:gd name="connsiteX2" fmla="*/ 2050326 w 2176023"/>
              <a:gd name="connsiteY2" fmla="*/ 236302 h 1721369"/>
              <a:gd name="connsiteX3" fmla="*/ 1406769 w 2176023"/>
              <a:gd name="connsiteY3" fmla="*/ 42624 h 1721369"/>
              <a:gd name="connsiteX0" fmla="*/ 0 w 2176023"/>
              <a:gd name="connsiteY0" fmla="*/ 1590071 h 1721369"/>
              <a:gd name="connsiteX1" fmla="*/ 1834302 w 2176023"/>
              <a:gd name="connsiteY1" fmla="*/ 1460438 h 1721369"/>
              <a:gd name="connsiteX2" fmla="*/ 2050326 w 2176023"/>
              <a:gd name="connsiteY2" fmla="*/ 236302 h 1721369"/>
              <a:gd name="connsiteX3" fmla="*/ 1406769 w 2176023"/>
              <a:gd name="connsiteY3" fmla="*/ 42624 h 1721369"/>
              <a:gd name="connsiteX0" fmla="*/ 0 w 2176023"/>
              <a:gd name="connsiteY0" fmla="*/ 1590071 h 1590071"/>
              <a:gd name="connsiteX1" fmla="*/ 1834302 w 2176023"/>
              <a:gd name="connsiteY1" fmla="*/ 1460438 h 1590071"/>
              <a:gd name="connsiteX2" fmla="*/ 2050326 w 2176023"/>
              <a:gd name="connsiteY2" fmla="*/ 236302 h 1590071"/>
              <a:gd name="connsiteX3" fmla="*/ 1406769 w 2176023"/>
              <a:gd name="connsiteY3" fmla="*/ 42624 h 1590071"/>
              <a:gd name="connsiteX0" fmla="*/ 0 w 2109580"/>
              <a:gd name="connsiteY0" fmla="*/ 1602073 h 1602073"/>
              <a:gd name="connsiteX1" fmla="*/ 1762294 w 2109580"/>
              <a:gd name="connsiteY1" fmla="*/ 1544448 h 1602073"/>
              <a:gd name="connsiteX2" fmla="*/ 2050326 w 2109580"/>
              <a:gd name="connsiteY2" fmla="*/ 248304 h 1602073"/>
              <a:gd name="connsiteX3" fmla="*/ 1406769 w 2109580"/>
              <a:gd name="connsiteY3" fmla="*/ 54626 h 1602073"/>
              <a:gd name="connsiteX0" fmla="*/ 0 w 2109580"/>
              <a:gd name="connsiteY0" fmla="*/ 1602073 h 1602073"/>
              <a:gd name="connsiteX1" fmla="*/ 1762294 w 2109580"/>
              <a:gd name="connsiteY1" fmla="*/ 1544448 h 1602073"/>
              <a:gd name="connsiteX2" fmla="*/ 2050326 w 2109580"/>
              <a:gd name="connsiteY2" fmla="*/ 248304 h 1602073"/>
              <a:gd name="connsiteX3" fmla="*/ 1406769 w 2109580"/>
              <a:gd name="connsiteY3" fmla="*/ 54626 h 1602073"/>
              <a:gd name="connsiteX0" fmla="*/ 0 w 2104015"/>
              <a:gd name="connsiteY0" fmla="*/ 1563859 h 1563859"/>
              <a:gd name="connsiteX1" fmla="*/ 1762294 w 2104015"/>
              <a:gd name="connsiteY1" fmla="*/ 1506234 h 1563859"/>
              <a:gd name="connsiteX2" fmla="*/ 1978318 w 2104015"/>
              <a:gd name="connsiteY2" fmla="*/ 282098 h 1563859"/>
              <a:gd name="connsiteX3" fmla="*/ 1406769 w 2104015"/>
              <a:gd name="connsiteY3" fmla="*/ 16412 h 1563859"/>
              <a:gd name="connsiteX0" fmla="*/ 0 w 1997904"/>
              <a:gd name="connsiteY0" fmla="*/ 1506234 h 1506234"/>
              <a:gd name="connsiteX1" fmla="*/ 1656183 w 1997904"/>
              <a:gd name="connsiteY1" fmla="*/ 1506234 h 1506234"/>
              <a:gd name="connsiteX2" fmla="*/ 1872207 w 1997904"/>
              <a:gd name="connsiteY2" fmla="*/ 282098 h 1506234"/>
              <a:gd name="connsiteX3" fmla="*/ 1300658 w 1997904"/>
              <a:gd name="connsiteY3" fmla="*/ 16412 h 1506234"/>
              <a:gd name="connsiteX0" fmla="*/ 0 w 1493849"/>
              <a:gd name="connsiteY0" fmla="*/ 1506234 h 1506234"/>
              <a:gd name="connsiteX1" fmla="*/ 1152128 w 1493849"/>
              <a:gd name="connsiteY1" fmla="*/ 1506234 h 1506234"/>
              <a:gd name="connsiteX2" fmla="*/ 1368152 w 1493849"/>
              <a:gd name="connsiteY2" fmla="*/ 282098 h 1506234"/>
              <a:gd name="connsiteX3" fmla="*/ 796603 w 1493849"/>
              <a:gd name="connsiteY3" fmla="*/ 16412 h 1506234"/>
              <a:gd name="connsiteX0" fmla="*/ 0 w 773769"/>
              <a:gd name="connsiteY0" fmla="*/ 1506234 h 1506234"/>
              <a:gd name="connsiteX1" fmla="*/ 432048 w 773769"/>
              <a:gd name="connsiteY1" fmla="*/ 1506234 h 1506234"/>
              <a:gd name="connsiteX2" fmla="*/ 648072 w 773769"/>
              <a:gd name="connsiteY2" fmla="*/ 282098 h 1506234"/>
              <a:gd name="connsiteX3" fmla="*/ 76523 w 773769"/>
              <a:gd name="connsiteY3" fmla="*/ 16412 h 1506234"/>
              <a:gd name="connsiteX0" fmla="*/ 109214 w 805268"/>
              <a:gd name="connsiteY0" fmla="*/ 1493320 h 1493320"/>
              <a:gd name="connsiteX1" fmla="*/ 541262 w 805268"/>
              <a:gd name="connsiteY1" fmla="*/ 1493320 h 1493320"/>
              <a:gd name="connsiteX2" fmla="*/ 757286 w 805268"/>
              <a:gd name="connsiteY2" fmla="*/ 269184 h 1493320"/>
              <a:gd name="connsiteX3" fmla="*/ 0 w 805268"/>
              <a:gd name="connsiteY3" fmla="*/ 3498 h 1493320"/>
              <a:gd name="connsiteX0" fmla="*/ 109214 w 805268"/>
              <a:gd name="connsiteY0" fmla="*/ 1493320 h 1512369"/>
              <a:gd name="connsiteX1" fmla="*/ 541262 w 805268"/>
              <a:gd name="connsiteY1" fmla="*/ 1493320 h 1512369"/>
              <a:gd name="connsiteX2" fmla="*/ 757286 w 805268"/>
              <a:gd name="connsiteY2" fmla="*/ 269184 h 1512369"/>
              <a:gd name="connsiteX3" fmla="*/ 0 w 805268"/>
              <a:gd name="connsiteY3" fmla="*/ 3498 h 1512369"/>
              <a:gd name="connsiteX0" fmla="*/ 109214 w 810426"/>
              <a:gd name="connsiteY0" fmla="*/ 1493320 h 1493320"/>
              <a:gd name="connsiteX1" fmla="*/ 555550 w 810426"/>
              <a:gd name="connsiteY1" fmla="*/ 1450457 h 1493320"/>
              <a:gd name="connsiteX2" fmla="*/ 757286 w 810426"/>
              <a:gd name="connsiteY2" fmla="*/ 269184 h 1493320"/>
              <a:gd name="connsiteX3" fmla="*/ 0 w 810426"/>
              <a:gd name="connsiteY3" fmla="*/ 3498 h 1493320"/>
              <a:gd name="connsiteX0" fmla="*/ 109214 w 810426"/>
              <a:gd name="connsiteY0" fmla="*/ 1495164 h 1495164"/>
              <a:gd name="connsiteX1" fmla="*/ 555550 w 810426"/>
              <a:gd name="connsiteY1" fmla="*/ 1452301 h 1495164"/>
              <a:gd name="connsiteX2" fmla="*/ 757286 w 810426"/>
              <a:gd name="connsiteY2" fmla="*/ 271028 h 1495164"/>
              <a:gd name="connsiteX3" fmla="*/ 0 w 810426"/>
              <a:gd name="connsiteY3" fmla="*/ 5342 h 1495164"/>
              <a:gd name="connsiteX0" fmla="*/ 109214 w 794495"/>
              <a:gd name="connsiteY0" fmla="*/ 1495164 h 1495164"/>
              <a:gd name="connsiteX1" fmla="*/ 555550 w 794495"/>
              <a:gd name="connsiteY1" fmla="*/ 1452301 h 1495164"/>
              <a:gd name="connsiteX2" fmla="*/ 757286 w 794495"/>
              <a:gd name="connsiteY2" fmla="*/ 271028 h 1495164"/>
              <a:gd name="connsiteX3" fmla="*/ 0 w 794495"/>
              <a:gd name="connsiteY3" fmla="*/ 5342 h 1495164"/>
              <a:gd name="connsiteX0" fmla="*/ 109214 w 803788"/>
              <a:gd name="connsiteY0" fmla="*/ 1495164 h 1504770"/>
              <a:gd name="connsiteX1" fmla="*/ 584579 w 803788"/>
              <a:gd name="connsiteY1" fmla="*/ 1481330 h 1504770"/>
              <a:gd name="connsiteX2" fmla="*/ 757286 w 803788"/>
              <a:gd name="connsiteY2" fmla="*/ 271028 h 1504770"/>
              <a:gd name="connsiteX3" fmla="*/ 0 w 803788"/>
              <a:gd name="connsiteY3" fmla="*/ 5342 h 1504770"/>
              <a:gd name="connsiteX0" fmla="*/ 109214 w 803788"/>
              <a:gd name="connsiteY0" fmla="*/ 1495164 h 1504770"/>
              <a:gd name="connsiteX1" fmla="*/ 584579 w 803788"/>
              <a:gd name="connsiteY1" fmla="*/ 1481330 h 1504770"/>
              <a:gd name="connsiteX2" fmla="*/ 757286 w 803788"/>
              <a:gd name="connsiteY2" fmla="*/ 271028 h 1504770"/>
              <a:gd name="connsiteX3" fmla="*/ 0 w 803788"/>
              <a:gd name="connsiteY3" fmla="*/ 5342 h 1504770"/>
              <a:gd name="connsiteX0" fmla="*/ 109214 w 778075"/>
              <a:gd name="connsiteY0" fmla="*/ 1496700 h 1506306"/>
              <a:gd name="connsiteX1" fmla="*/ 584579 w 778075"/>
              <a:gd name="connsiteY1" fmla="*/ 1482866 h 1506306"/>
              <a:gd name="connsiteX2" fmla="*/ 713743 w 778075"/>
              <a:gd name="connsiteY2" fmla="*/ 258049 h 1506306"/>
              <a:gd name="connsiteX3" fmla="*/ 0 w 778075"/>
              <a:gd name="connsiteY3" fmla="*/ 6878 h 1506306"/>
              <a:gd name="connsiteX0" fmla="*/ 109214 w 778075"/>
              <a:gd name="connsiteY0" fmla="*/ 1496700 h 1506306"/>
              <a:gd name="connsiteX1" fmla="*/ 584579 w 778075"/>
              <a:gd name="connsiteY1" fmla="*/ 1482866 h 1506306"/>
              <a:gd name="connsiteX2" fmla="*/ 713743 w 778075"/>
              <a:gd name="connsiteY2" fmla="*/ 258049 h 1506306"/>
              <a:gd name="connsiteX3" fmla="*/ 0 w 778075"/>
              <a:gd name="connsiteY3" fmla="*/ 6878 h 1506306"/>
              <a:gd name="connsiteX0" fmla="*/ 109214 w 760245"/>
              <a:gd name="connsiteY0" fmla="*/ 1496700 h 1496700"/>
              <a:gd name="connsiteX1" fmla="*/ 541036 w 760245"/>
              <a:gd name="connsiteY1" fmla="*/ 1453837 h 1496700"/>
              <a:gd name="connsiteX2" fmla="*/ 713743 w 760245"/>
              <a:gd name="connsiteY2" fmla="*/ 258049 h 1496700"/>
              <a:gd name="connsiteX3" fmla="*/ 0 w 760245"/>
              <a:gd name="connsiteY3" fmla="*/ 6878 h 1496700"/>
              <a:gd name="connsiteX0" fmla="*/ 109214 w 771621"/>
              <a:gd name="connsiteY0" fmla="*/ 1496700 h 1499066"/>
              <a:gd name="connsiteX1" fmla="*/ 570064 w 771621"/>
              <a:gd name="connsiteY1" fmla="*/ 1468351 h 1499066"/>
              <a:gd name="connsiteX2" fmla="*/ 713743 w 771621"/>
              <a:gd name="connsiteY2" fmla="*/ 258049 h 1499066"/>
              <a:gd name="connsiteX3" fmla="*/ 0 w 771621"/>
              <a:gd name="connsiteY3" fmla="*/ 6878 h 1499066"/>
              <a:gd name="connsiteX0" fmla="*/ 109214 w 757923"/>
              <a:gd name="connsiteY0" fmla="*/ 1496700 h 1499066"/>
              <a:gd name="connsiteX1" fmla="*/ 570064 w 757923"/>
              <a:gd name="connsiteY1" fmla="*/ 1468351 h 1499066"/>
              <a:gd name="connsiteX2" fmla="*/ 713743 w 757923"/>
              <a:gd name="connsiteY2" fmla="*/ 258049 h 1499066"/>
              <a:gd name="connsiteX3" fmla="*/ 0 w 757923"/>
              <a:gd name="connsiteY3" fmla="*/ 6878 h 1499066"/>
              <a:gd name="connsiteX0" fmla="*/ 109214 w 757923"/>
              <a:gd name="connsiteY0" fmla="*/ 1496700 h 1509765"/>
              <a:gd name="connsiteX1" fmla="*/ 570064 w 757923"/>
              <a:gd name="connsiteY1" fmla="*/ 1468351 h 1509765"/>
              <a:gd name="connsiteX2" fmla="*/ 713743 w 757923"/>
              <a:gd name="connsiteY2" fmla="*/ 258049 h 1509765"/>
              <a:gd name="connsiteX3" fmla="*/ 0 w 757923"/>
              <a:gd name="connsiteY3" fmla="*/ 6878 h 1509765"/>
              <a:gd name="connsiteX0" fmla="*/ 109214 w 769440"/>
              <a:gd name="connsiteY0" fmla="*/ 1496700 h 1497900"/>
              <a:gd name="connsiteX1" fmla="*/ 599093 w 769440"/>
              <a:gd name="connsiteY1" fmla="*/ 1439322 h 1497900"/>
              <a:gd name="connsiteX2" fmla="*/ 713743 w 769440"/>
              <a:gd name="connsiteY2" fmla="*/ 258049 h 1497900"/>
              <a:gd name="connsiteX3" fmla="*/ 0 w 769440"/>
              <a:gd name="connsiteY3" fmla="*/ 6878 h 1497900"/>
              <a:gd name="connsiteX0" fmla="*/ 693414 w 769440"/>
              <a:gd name="connsiteY0" fmla="*/ 1667913 h 1667913"/>
              <a:gd name="connsiteX1" fmla="*/ 599093 w 769440"/>
              <a:gd name="connsiteY1" fmla="*/ 1439322 h 1667913"/>
              <a:gd name="connsiteX2" fmla="*/ 713743 w 769440"/>
              <a:gd name="connsiteY2" fmla="*/ 258049 h 1667913"/>
              <a:gd name="connsiteX3" fmla="*/ 0 w 769440"/>
              <a:gd name="connsiteY3" fmla="*/ 6878 h 1667913"/>
              <a:gd name="connsiteX0" fmla="*/ 693414 w 761123"/>
              <a:gd name="connsiteY0" fmla="*/ 1667913 h 1667913"/>
              <a:gd name="connsiteX1" fmla="*/ 713743 w 761123"/>
              <a:gd name="connsiteY1" fmla="*/ 258049 h 1667913"/>
              <a:gd name="connsiteX2" fmla="*/ 0 w 761123"/>
              <a:gd name="connsiteY2" fmla="*/ 6878 h 1667913"/>
              <a:gd name="connsiteX0" fmla="*/ 807714 w 811153"/>
              <a:gd name="connsiteY0" fmla="*/ 1610842 h 1610842"/>
              <a:gd name="connsiteX1" fmla="*/ 713743 w 811153"/>
              <a:gd name="connsiteY1" fmla="*/ 258049 h 1610842"/>
              <a:gd name="connsiteX2" fmla="*/ 0 w 811153"/>
              <a:gd name="connsiteY2" fmla="*/ 6878 h 1610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11153" h="1610842">
                <a:moveTo>
                  <a:pt x="807714" y="1610842"/>
                </a:moveTo>
                <a:cubicBezTo>
                  <a:pt x="811949" y="1317120"/>
                  <a:pt x="829312" y="534888"/>
                  <a:pt x="713743" y="258049"/>
                </a:cubicBezTo>
                <a:cubicBezTo>
                  <a:pt x="610946" y="-19283"/>
                  <a:pt x="294194" y="-9534"/>
                  <a:pt x="0" y="6878"/>
                </a:cubicBezTo>
              </a:path>
            </a:pathLst>
          </a:custGeom>
          <a:ln w="127000">
            <a:solidFill>
              <a:schemeClr val="bg1">
                <a:lumMod val="85000"/>
              </a:schemeClr>
            </a:solidFill>
            <a:miter lim="800000"/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角丸四角形 45"/>
          <p:cNvSpPr/>
          <p:nvPr/>
        </p:nvSpPr>
        <p:spPr>
          <a:xfrm>
            <a:off x="6652927" y="4344865"/>
            <a:ext cx="975593" cy="64579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rIns="36000" anchor="ctr"/>
          <a:lstStyle/>
          <a:p>
            <a:pPr>
              <a:defRPr/>
            </a:pPr>
            <a:r>
              <a:rPr lang="ja-JP" altLang="en-US" sz="2800" dirty="0" smtClean="0">
                <a:solidFill>
                  <a:schemeClr val="accent2"/>
                </a:solidFill>
                <a:latin typeface="+mn-ea"/>
              </a:rPr>
              <a:t>満足度</a:t>
            </a:r>
            <a:endParaRPr lang="ja-JP" altLang="en-US" sz="1400" dirty="0">
              <a:solidFill>
                <a:schemeClr val="accent2"/>
              </a:solidFill>
              <a:latin typeface="+mn-ea"/>
            </a:endParaRPr>
          </a:p>
        </p:txBody>
      </p:sp>
      <p:sp>
        <p:nvSpPr>
          <p:cNvPr id="51" name="二等辺三角形 50"/>
          <p:cNvSpPr/>
          <p:nvPr/>
        </p:nvSpPr>
        <p:spPr>
          <a:xfrm rot="16200000" flipV="1">
            <a:off x="6084398" y="4545026"/>
            <a:ext cx="904612" cy="247056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フリーフォーム 55"/>
          <p:cNvSpPr/>
          <p:nvPr/>
        </p:nvSpPr>
        <p:spPr>
          <a:xfrm rot="16200000" flipH="1">
            <a:off x="134615" y="3002423"/>
            <a:ext cx="1923007" cy="471905"/>
          </a:xfrm>
          <a:custGeom>
            <a:avLst/>
            <a:gdLst>
              <a:gd name="connsiteX0" fmla="*/ 0 w 2114843"/>
              <a:gd name="connsiteY0" fmla="*/ 1833490 h 2096087"/>
              <a:gd name="connsiteX1" fmla="*/ 1772529 w 2114843"/>
              <a:gd name="connsiteY1" fmla="*/ 1833490 h 2096087"/>
              <a:gd name="connsiteX2" fmla="*/ 2053883 w 2114843"/>
              <a:gd name="connsiteY2" fmla="*/ 257908 h 2096087"/>
              <a:gd name="connsiteX3" fmla="*/ 1406769 w 2114843"/>
              <a:gd name="connsiteY3" fmla="*/ 286043 h 2096087"/>
              <a:gd name="connsiteX0" fmla="*/ 0 w 2114250"/>
              <a:gd name="connsiteY0" fmla="*/ 1611677 h 1837305"/>
              <a:gd name="connsiteX1" fmla="*/ 1772529 w 2114250"/>
              <a:gd name="connsiteY1" fmla="*/ 1611677 h 1837305"/>
              <a:gd name="connsiteX2" fmla="*/ 2050326 w 2114250"/>
              <a:gd name="connsiteY2" fmla="*/ 257908 h 1837305"/>
              <a:gd name="connsiteX3" fmla="*/ 1406769 w 2114250"/>
              <a:gd name="connsiteY3" fmla="*/ 64230 h 1837305"/>
              <a:gd name="connsiteX0" fmla="*/ 0 w 2176023"/>
              <a:gd name="connsiteY0" fmla="*/ 1590071 h 1721369"/>
              <a:gd name="connsiteX1" fmla="*/ 1834302 w 2176023"/>
              <a:gd name="connsiteY1" fmla="*/ 1460438 h 1721369"/>
              <a:gd name="connsiteX2" fmla="*/ 2050326 w 2176023"/>
              <a:gd name="connsiteY2" fmla="*/ 236302 h 1721369"/>
              <a:gd name="connsiteX3" fmla="*/ 1406769 w 2176023"/>
              <a:gd name="connsiteY3" fmla="*/ 42624 h 1721369"/>
              <a:gd name="connsiteX0" fmla="*/ 0 w 2176023"/>
              <a:gd name="connsiteY0" fmla="*/ 1590071 h 1721369"/>
              <a:gd name="connsiteX1" fmla="*/ 1834302 w 2176023"/>
              <a:gd name="connsiteY1" fmla="*/ 1460438 h 1721369"/>
              <a:gd name="connsiteX2" fmla="*/ 2050326 w 2176023"/>
              <a:gd name="connsiteY2" fmla="*/ 236302 h 1721369"/>
              <a:gd name="connsiteX3" fmla="*/ 1406769 w 2176023"/>
              <a:gd name="connsiteY3" fmla="*/ 42624 h 1721369"/>
              <a:gd name="connsiteX0" fmla="*/ 0 w 2176023"/>
              <a:gd name="connsiteY0" fmla="*/ 1590071 h 1590071"/>
              <a:gd name="connsiteX1" fmla="*/ 1834302 w 2176023"/>
              <a:gd name="connsiteY1" fmla="*/ 1460438 h 1590071"/>
              <a:gd name="connsiteX2" fmla="*/ 2050326 w 2176023"/>
              <a:gd name="connsiteY2" fmla="*/ 236302 h 1590071"/>
              <a:gd name="connsiteX3" fmla="*/ 1406769 w 2176023"/>
              <a:gd name="connsiteY3" fmla="*/ 42624 h 1590071"/>
              <a:gd name="connsiteX0" fmla="*/ 0 w 2109580"/>
              <a:gd name="connsiteY0" fmla="*/ 1602073 h 1602073"/>
              <a:gd name="connsiteX1" fmla="*/ 1762294 w 2109580"/>
              <a:gd name="connsiteY1" fmla="*/ 1544448 h 1602073"/>
              <a:gd name="connsiteX2" fmla="*/ 2050326 w 2109580"/>
              <a:gd name="connsiteY2" fmla="*/ 248304 h 1602073"/>
              <a:gd name="connsiteX3" fmla="*/ 1406769 w 2109580"/>
              <a:gd name="connsiteY3" fmla="*/ 54626 h 1602073"/>
              <a:gd name="connsiteX0" fmla="*/ 0 w 2109580"/>
              <a:gd name="connsiteY0" fmla="*/ 1602073 h 1602073"/>
              <a:gd name="connsiteX1" fmla="*/ 1762294 w 2109580"/>
              <a:gd name="connsiteY1" fmla="*/ 1544448 h 1602073"/>
              <a:gd name="connsiteX2" fmla="*/ 2050326 w 2109580"/>
              <a:gd name="connsiteY2" fmla="*/ 248304 h 1602073"/>
              <a:gd name="connsiteX3" fmla="*/ 1406769 w 2109580"/>
              <a:gd name="connsiteY3" fmla="*/ 54626 h 1602073"/>
              <a:gd name="connsiteX0" fmla="*/ 0 w 2104015"/>
              <a:gd name="connsiteY0" fmla="*/ 1563859 h 1563859"/>
              <a:gd name="connsiteX1" fmla="*/ 1762294 w 2104015"/>
              <a:gd name="connsiteY1" fmla="*/ 1506234 h 1563859"/>
              <a:gd name="connsiteX2" fmla="*/ 1978318 w 2104015"/>
              <a:gd name="connsiteY2" fmla="*/ 282098 h 1563859"/>
              <a:gd name="connsiteX3" fmla="*/ 1406769 w 2104015"/>
              <a:gd name="connsiteY3" fmla="*/ 16412 h 1563859"/>
              <a:gd name="connsiteX0" fmla="*/ 0 w 1997904"/>
              <a:gd name="connsiteY0" fmla="*/ 1506234 h 1506234"/>
              <a:gd name="connsiteX1" fmla="*/ 1656183 w 1997904"/>
              <a:gd name="connsiteY1" fmla="*/ 1506234 h 1506234"/>
              <a:gd name="connsiteX2" fmla="*/ 1872207 w 1997904"/>
              <a:gd name="connsiteY2" fmla="*/ 282098 h 1506234"/>
              <a:gd name="connsiteX3" fmla="*/ 1300658 w 1997904"/>
              <a:gd name="connsiteY3" fmla="*/ 16412 h 1506234"/>
              <a:gd name="connsiteX0" fmla="*/ 0 w 1493849"/>
              <a:gd name="connsiteY0" fmla="*/ 1506234 h 1506234"/>
              <a:gd name="connsiteX1" fmla="*/ 1152128 w 1493849"/>
              <a:gd name="connsiteY1" fmla="*/ 1506234 h 1506234"/>
              <a:gd name="connsiteX2" fmla="*/ 1368152 w 1493849"/>
              <a:gd name="connsiteY2" fmla="*/ 282098 h 1506234"/>
              <a:gd name="connsiteX3" fmla="*/ 796603 w 1493849"/>
              <a:gd name="connsiteY3" fmla="*/ 16412 h 1506234"/>
              <a:gd name="connsiteX0" fmla="*/ 0 w 773769"/>
              <a:gd name="connsiteY0" fmla="*/ 1506234 h 1506234"/>
              <a:gd name="connsiteX1" fmla="*/ 432048 w 773769"/>
              <a:gd name="connsiteY1" fmla="*/ 1506234 h 1506234"/>
              <a:gd name="connsiteX2" fmla="*/ 648072 w 773769"/>
              <a:gd name="connsiteY2" fmla="*/ 282098 h 1506234"/>
              <a:gd name="connsiteX3" fmla="*/ 76523 w 773769"/>
              <a:gd name="connsiteY3" fmla="*/ 16412 h 1506234"/>
              <a:gd name="connsiteX0" fmla="*/ 109214 w 805268"/>
              <a:gd name="connsiteY0" fmla="*/ 1493320 h 1493320"/>
              <a:gd name="connsiteX1" fmla="*/ 541262 w 805268"/>
              <a:gd name="connsiteY1" fmla="*/ 1493320 h 1493320"/>
              <a:gd name="connsiteX2" fmla="*/ 757286 w 805268"/>
              <a:gd name="connsiteY2" fmla="*/ 269184 h 1493320"/>
              <a:gd name="connsiteX3" fmla="*/ 0 w 805268"/>
              <a:gd name="connsiteY3" fmla="*/ 3498 h 1493320"/>
              <a:gd name="connsiteX0" fmla="*/ 109214 w 805268"/>
              <a:gd name="connsiteY0" fmla="*/ 1493320 h 1512369"/>
              <a:gd name="connsiteX1" fmla="*/ 541262 w 805268"/>
              <a:gd name="connsiteY1" fmla="*/ 1493320 h 1512369"/>
              <a:gd name="connsiteX2" fmla="*/ 757286 w 805268"/>
              <a:gd name="connsiteY2" fmla="*/ 269184 h 1512369"/>
              <a:gd name="connsiteX3" fmla="*/ 0 w 805268"/>
              <a:gd name="connsiteY3" fmla="*/ 3498 h 1512369"/>
              <a:gd name="connsiteX0" fmla="*/ 109214 w 810426"/>
              <a:gd name="connsiteY0" fmla="*/ 1493320 h 1493320"/>
              <a:gd name="connsiteX1" fmla="*/ 555550 w 810426"/>
              <a:gd name="connsiteY1" fmla="*/ 1450457 h 1493320"/>
              <a:gd name="connsiteX2" fmla="*/ 757286 w 810426"/>
              <a:gd name="connsiteY2" fmla="*/ 269184 h 1493320"/>
              <a:gd name="connsiteX3" fmla="*/ 0 w 810426"/>
              <a:gd name="connsiteY3" fmla="*/ 3498 h 1493320"/>
              <a:gd name="connsiteX0" fmla="*/ 109214 w 810426"/>
              <a:gd name="connsiteY0" fmla="*/ 1495164 h 1495164"/>
              <a:gd name="connsiteX1" fmla="*/ 555550 w 810426"/>
              <a:gd name="connsiteY1" fmla="*/ 1452301 h 1495164"/>
              <a:gd name="connsiteX2" fmla="*/ 757286 w 810426"/>
              <a:gd name="connsiteY2" fmla="*/ 271028 h 1495164"/>
              <a:gd name="connsiteX3" fmla="*/ 0 w 810426"/>
              <a:gd name="connsiteY3" fmla="*/ 5342 h 1495164"/>
              <a:gd name="connsiteX0" fmla="*/ 109214 w 794495"/>
              <a:gd name="connsiteY0" fmla="*/ 1495164 h 1495164"/>
              <a:gd name="connsiteX1" fmla="*/ 555550 w 794495"/>
              <a:gd name="connsiteY1" fmla="*/ 1452301 h 1495164"/>
              <a:gd name="connsiteX2" fmla="*/ 757286 w 794495"/>
              <a:gd name="connsiteY2" fmla="*/ 271028 h 1495164"/>
              <a:gd name="connsiteX3" fmla="*/ 0 w 794495"/>
              <a:gd name="connsiteY3" fmla="*/ 5342 h 1495164"/>
              <a:gd name="connsiteX0" fmla="*/ 109214 w 803788"/>
              <a:gd name="connsiteY0" fmla="*/ 1495164 h 1504770"/>
              <a:gd name="connsiteX1" fmla="*/ 584579 w 803788"/>
              <a:gd name="connsiteY1" fmla="*/ 1481330 h 1504770"/>
              <a:gd name="connsiteX2" fmla="*/ 757286 w 803788"/>
              <a:gd name="connsiteY2" fmla="*/ 271028 h 1504770"/>
              <a:gd name="connsiteX3" fmla="*/ 0 w 803788"/>
              <a:gd name="connsiteY3" fmla="*/ 5342 h 1504770"/>
              <a:gd name="connsiteX0" fmla="*/ 109214 w 803788"/>
              <a:gd name="connsiteY0" fmla="*/ 1495164 h 1504770"/>
              <a:gd name="connsiteX1" fmla="*/ 584579 w 803788"/>
              <a:gd name="connsiteY1" fmla="*/ 1481330 h 1504770"/>
              <a:gd name="connsiteX2" fmla="*/ 757286 w 803788"/>
              <a:gd name="connsiteY2" fmla="*/ 271028 h 1504770"/>
              <a:gd name="connsiteX3" fmla="*/ 0 w 803788"/>
              <a:gd name="connsiteY3" fmla="*/ 5342 h 1504770"/>
              <a:gd name="connsiteX0" fmla="*/ 109214 w 778075"/>
              <a:gd name="connsiteY0" fmla="*/ 1496700 h 1506306"/>
              <a:gd name="connsiteX1" fmla="*/ 584579 w 778075"/>
              <a:gd name="connsiteY1" fmla="*/ 1482866 h 1506306"/>
              <a:gd name="connsiteX2" fmla="*/ 713743 w 778075"/>
              <a:gd name="connsiteY2" fmla="*/ 258049 h 1506306"/>
              <a:gd name="connsiteX3" fmla="*/ 0 w 778075"/>
              <a:gd name="connsiteY3" fmla="*/ 6878 h 1506306"/>
              <a:gd name="connsiteX0" fmla="*/ 109214 w 778075"/>
              <a:gd name="connsiteY0" fmla="*/ 1496700 h 1506306"/>
              <a:gd name="connsiteX1" fmla="*/ 584579 w 778075"/>
              <a:gd name="connsiteY1" fmla="*/ 1482866 h 1506306"/>
              <a:gd name="connsiteX2" fmla="*/ 713743 w 778075"/>
              <a:gd name="connsiteY2" fmla="*/ 258049 h 1506306"/>
              <a:gd name="connsiteX3" fmla="*/ 0 w 778075"/>
              <a:gd name="connsiteY3" fmla="*/ 6878 h 1506306"/>
              <a:gd name="connsiteX0" fmla="*/ 109214 w 760245"/>
              <a:gd name="connsiteY0" fmla="*/ 1496700 h 1496700"/>
              <a:gd name="connsiteX1" fmla="*/ 541036 w 760245"/>
              <a:gd name="connsiteY1" fmla="*/ 1453837 h 1496700"/>
              <a:gd name="connsiteX2" fmla="*/ 713743 w 760245"/>
              <a:gd name="connsiteY2" fmla="*/ 258049 h 1496700"/>
              <a:gd name="connsiteX3" fmla="*/ 0 w 760245"/>
              <a:gd name="connsiteY3" fmla="*/ 6878 h 1496700"/>
              <a:gd name="connsiteX0" fmla="*/ 109214 w 771621"/>
              <a:gd name="connsiteY0" fmla="*/ 1496700 h 1499066"/>
              <a:gd name="connsiteX1" fmla="*/ 570064 w 771621"/>
              <a:gd name="connsiteY1" fmla="*/ 1468351 h 1499066"/>
              <a:gd name="connsiteX2" fmla="*/ 713743 w 771621"/>
              <a:gd name="connsiteY2" fmla="*/ 258049 h 1499066"/>
              <a:gd name="connsiteX3" fmla="*/ 0 w 771621"/>
              <a:gd name="connsiteY3" fmla="*/ 6878 h 1499066"/>
              <a:gd name="connsiteX0" fmla="*/ 109214 w 757923"/>
              <a:gd name="connsiteY0" fmla="*/ 1496700 h 1499066"/>
              <a:gd name="connsiteX1" fmla="*/ 570064 w 757923"/>
              <a:gd name="connsiteY1" fmla="*/ 1468351 h 1499066"/>
              <a:gd name="connsiteX2" fmla="*/ 713743 w 757923"/>
              <a:gd name="connsiteY2" fmla="*/ 258049 h 1499066"/>
              <a:gd name="connsiteX3" fmla="*/ 0 w 757923"/>
              <a:gd name="connsiteY3" fmla="*/ 6878 h 1499066"/>
              <a:gd name="connsiteX0" fmla="*/ 109214 w 757923"/>
              <a:gd name="connsiteY0" fmla="*/ 1496700 h 1509765"/>
              <a:gd name="connsiteX1" fmla="*/ 570064 w 757923"/>
              <a:gd name="connsiteY1" fmla="*/ 1468351 h 1509765"/>
              <a:gd name="connsiteX2" fmla="*/ 713743 w 757923"/>
              <a:gd name="connsiteY2" fmla="*/ 258049 h 1509765"/>
              <a:gd name="connsiteX3" fmla="*/ 0 w 757923"/>
              <a:gd name="connsiteY3" fmla="*/ 6878 h 1509765"/>
              <a:gd name="connsiteX0" fmla="*/ 109214 w 769440"/>
              <a:gd name="connsiteY0" fmla="*/ 1496700 h 1497900"/>
              <a:gd name="connsiteX1" fmla="*/ 599093 w 769440"/>
              <a:gd name="connsiteY1" fmla="*/ 1439322 h 1497900"/>
              <a:gd name="connsiteX2" fmla="*/ 713743 w 769440"/>
              <a:gd name="connsiteY2" fmla="*/ 258049 h 1497900"/>
              <a:gd name="connsiteX3" fmla="*/ 0 w 769440"/>
              <a:gd name="connsiteY3" fmla="*/ 6878 h 1497900"/>
              <a:gd name="connsiteX0" fmla="*/ 693414 w 769440"/>
              <a:gd name="connsiteY0" fmla="*/ 1667913 h 1667913"/>
              <a:gd name="connsiteX1" fmla="*/ 599093 w 769440"/>
              <a:gd name="connsiteY1" fmla="*/ 1439322 h 1667913"/>
              <a:gd name="connsiteX2" fmla="*/ 713743 w 769440"/>
              <a:gd name="connsiteY2" fmla="*/ 258049 h 1667913"/>
              <a:gd name="connsiteX3" fmla="*/ 0 w 769440"/>
              <a:gd name="connsiteY3" fmla="*/ 6878 h 1667913"/>
              <a:gd name="connsiteX0" fmla="*/ 693414 w 761123"/>
              <a:gd name="connsiteY0" fmla="*/ 1667913 h 1667913"/>
              <a:gd name="connsiteX1" fmla="*/ 713743 w 761123"/>
              <a:gd name="connsiteY1" fmla="*/ 258049 h 1667913"/>
              <a:gd name="connsiteX2" fmla="*/ 0 w 761123"/>
              <a:gd name="connsiteY2" fmla="*/ 6878 h 1667913"/>
              <a:gd name="connsiteX0" fmla="*/ 807714 w 811153"/>
              <a:gd name="connsiteY0" fmla="*/ 1610842 h 1610842"/>
              <a:gd name="connsiteX1" fmla="*/ 713743 w 811153"/>
              <a:gd name="connsiteY1" fmla="*/ 258049 h 1610842"/>
              <a:gd name="connsiteX2" fmla="*/ 0 w 811153"/>
              <a:gd name="connsiteY2" fmla="*/ 6878 h 1610842"/>
              <a:gd name="connsiteX0" fmla="*/ 807714 w 807714"/>
              <a:gd name="connsiteY0" fmla="*/ 1610842 h 1610842"/>
              <a:gd name="connsiteX1" fmla="*/ 713743 w 807714"/>
              <a:gd name="connsiteY1" fmla="*/ 258049 h 1610842"/>
              <a:gd name="connsiteX2" fmla="*/ 0 w 807714"/>
              <a:gd name="connsiteY2" fmla="*/ 6878 h 1610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07714" h="1610842">
                <a:moveTo>
                  <a:pt x="807714" y="1610842"/>
                </a:moveTo>
                <a:cubicBezTo>
                  <a:pt x="802654" y="1252095"/>
                  <a:pt x="829312" y="534888"/>
                  <a:pt x="713743" y="258049"/>
                </a:cubicBezTo>
                <a:cubicBezTo>
                  <a:pt x="610946" y="-19283"/>
                  <a:pt x="294194" y="-9534"/>
                  <a:pt x="0" y="6878"/>
                </a:cubicBezTo>
              </a:path>
            </a:pathLst>
          </a:custGeom>
          <a:ln w="127000">
            <a:solidFill>
              <a:schemeClr val="bg1">
                <a:lumMod val="85000"/>
              </a:schemeClr>
            </a:solidFill>
            <a:miter lim="800000"/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8" name="Text Box 5"/>
          <p:cNvSpPr txBox="1">
            <a:spLocks noChangeArrowheads="1"/>
          </p:cNvSpPr>
          <p:nvPr/>
        </p:nvSpPr>
        <p:spPr bwMode="auto">
          <a:xfrm>
            <a:off x="456891" y="1772816"/>
            <a:ext cx="1810459" cy="442035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144000" tIns="36000" rIns="144000" bIns="36000">
            <a:spAutoFit/>
          </a:bodyPr>
          <a:lstStyle/>
          <a:p>
            <a:pPr marL="285750" indent="-285750" eaLnBrk="0" hangingPunct="0">
              <a:spcBef>
                <a:spcPts val="600"/>
              </a:spcBef>
              <a:buSzPct val="75000"/>
              <a:buFont typeface="Wingdings" pitchFamily="2" charset="2"/>
              <a:buChar char="l"/>
              <a:defRPr/>
            </a:pPr>
            <a:r>
              <a:rPr lang="ja-JP" altLang="en-US" sz="2400" dirty="0" smtClean="0">
                <a:latin typeface="+mn-ea"/>
                <a:ea typeface="+mn-ea"/>
              </a:rPr>
              <a:t>新規訪問</a:t>
            </a:r>
            <a:endParaRPr lang="en-US" altLang="ja-JP" sz="2400" dirty="0" smtClean="0">
              <a:latin typeface="+mn-ea"/>
              <a:ea typeface="+mn-ea"/>
            </a:endParaRPr>
          </a:p>
        </p:txBody>
      </p:sp>
      <p:sp>
        <p:nvSpPr>
          <p:cNvPr id="89" name="Text Box 5"/>
          <p:cNvSpPr txBox="1">
            <a:spLocks noChangeArrowheads="1"/>
          </p:cNvSpPr>
          <p:nvPr/>
        </p:nvSpPr>
        <p:spPr bwMode="auto">
          <a:xfrm>
            <a:off x="456891" y="2948516"/>
            <a:ext cx="2485324" cy="1334587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144000" tIns="36000" rIns="144000" bIns="36000">
            <a:spAutoFit/>
          </a:bodyPr>
          <a:lstStyle/>
          <a:p>
            <a:pPr marL="285750" indent="-285750" eaLnBrk="0" hangingPunct="0">
              <a:spcBef>
                <a:spcPts val="600"/>
              </a:spcBef>
              <a:buSzPct val="75000"/>
              <a:buFont typeface="Wingdings" pitchFamily="2" charset="2"/>
              <a:buChar char="l"/>
              <a:defRPr/>
            </a:pPr>
            <a:r>
              <a:rPr lang="ja-JP" altLang="en-US" sz="2400" dirty="0" smtClean="0">
                <a:latin typeface="+mn-ea"/>
                <a:ea typeface="+mn-ea"/>
              </a:rPr>
              <a:t>共有回数</a:t>
            </a:r>
            <a:endParaRPr lang="en-US" altLang="ja-JP" sz="2400" dirty="0" smtClean="0">
              <a:latin typeface="+mn-ea"/>
              <a:ea typeface="+mn-ea"/>
            </a:endParaRPr>
          </a:p>
          <a:p>
            <a:pPr marL="285750" indent="-285750" eaLnBrk="0" hangingPunct="0">
              <a:spcBef>
                <a:spcPts val="600"/>
              </a:spcBef>
              <a:buSzPct val="75000"/>
              <a:buFont typeface="Wingdings" pitchFamily="2" charset="2"/>
              <a:buChar char="l"/>
              <a:defRPr/>
            </a:pPr>
            <a:r>
              <a:rPr lang="ja-JP" altLang="en-US" sz="2400" dirty="0" smtClean="0">
                <a:latin typeface="+mn-ea"/>
                <a:ea typeface="+mn-ea"/>
              </a:rPr>
              <a:t>メンション数</a:t>
            </a:r>
            <a:endParaRPr lang="en-US" altLang="ja-JP" sz="2400" dirty="0" smtClean="0">
              <a:latin typeface="+mn-ea"/>
              <a:ea typeface="+mn-ea"/>
            </a:endParaRPr>
          </a:p>
          <a:p>
            <a:pPr marL="285750" indent="-285750" eaLnBrk="0" hangingPunct="0">
              <a:spcBef>
                <a:spcPts val="600"/>
              </a:spcBef>
              <a:buSzPct val="75000"/>
              <a:buFont typeface="Wingdings" pitchFamily="2" charset="2"/>
              <a:buChar char="l"/>
              <a:defRPr/>
            </a:pPr>
            <a:r>
              <a:rPr lang="ja-JP" altLang="en-US" sz="2400" dirty="0">
                <a:latin typeface="+mn-ea"/>
                <a:ea typeface="+mn-ea"/>
              </a:rPr>
              <a:t>ソーシャル</a:t>
            </a:r>
            <a:r>
              <a:rPr lang="ja-JP" altLang="en-US" sz="2400" dirty="0" smtClean="0">
                <a:latin typeface="+mn-ea"/>
                <a:ea typeface="+mn-ea"/>
              </a:rPr>
              <a:t>訪問</a:t>
            </a:r>
            <a:endParaRPr lang="ja-JP" altLang="en-US" sz="2400" dirty="0">
              <a:latin typeface="+mn-ea"/>
              <a:ea typeface="+mn-ea"/>
            </a:endParaRPr>
          </a:p>
        </p:txBody>
      </p:sp>
      <p:sp>
        <p:nvSpPr>
          <p:cNvPr id="92" name="Text Box 5"/>
          <p:cNvSpPr txBox="1">
            <a:spLocks noChangeArrowheads="1"/>
          </p:cNvSpPr>
          <p:nvPr/>
        </p:nvSpPr>
        <p:spPr bwMode="auto">
          <a:xfrm>
            <a:off x="4072610" y="1294497"/>
            <a:ext cx="2137472" cy="1780863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144000" tIns="36000" rIns="144000" bIns="36000">
            <a:spAutoFit/>
          </a:bodyPr>
          <a:lstStyle/>
          <a:p>
            <a:pPr marL="285750" indent="-285750" eaLnBrk="0" hangingPunct="0">
              <a:spcBef>
                <a:spcPts val="600"/>
              </a:spcBef>
              <a:buSzPct val="75000"/>
              <a:buFont typeface="Wingdings" pitchFamily="2" charset="2"/>
              <a:buChar char="l"/>
              <a:defRPr/>
            </a:pPr>
            <a:r>
              <a:rPr lang="ja-JP" altLang="en-US" sz="2400" dirty="0" smtClean="0">
                <a:latin typeface="+mn-ea"/>
                <a:ea typeface="+mn-ea"/>
              </a:rPr>
              <a:t>会員登録</a:t>
            </a:r>
            <a:endParaRPr lang="en-US" altLang="ja-JP" sz="2400" dirty="0" smtClean="0">
              <a:latin typeface="+mn-ea"/>
              <a:ea typeface="+mn-ea"/>
            </a:endParaRPr>
          </a:p>
          <a:p>
            <a:pPr marL="285750" indent="-285750" eaLnBrk="0" hangingPunct="0">
              <a:spcBef>
                <a:spcPts val="600"/>
              </a:spcBef>
              <a:buSzPct val="75000"/>
              <a:buFont typeface="Wingdings" pitchFamily="2" charset="2"/>
              <a:buChar char="l"/>
              <a:defRPr/>
            </a:pPr>
            <a:r>
              <a:rPr lang="ja-JP" altLang="en-US" sz="2400" dirty="0" smtClean="0">
                <a:latin typeface="+mn-ea"/>
                <a:ea typeface="+mn-ea"/>
              </a:rPr>
              <a:t>アクティブ率</a:t>
            </a:r>
            <a:endParaRPr lang="en-US" altLang="ja-JP" sz="2400" dirty="0" smtClean="0">
              <a:latin typeface="+mn-ea"/>
              <a:ea typeface="+mn-ea"/>
            </a:endParaRPr>
          </a:p>
          <a:p>
            <a:pPr marL="285750" indent="-285750" eaLnBrk="0" hangingPunct="0">
              <a:spcBef>
                <a:spcPts val="600"/>
              </a:spcBef>
              <a:buSzPct val="75000"/>
              <a:buFont typeface="Wingdings" pitchFamily="2" charset="2"/>
              <a:buChar char="l"/>
              <a:defRPr/>
            </a:pPr>
            <a:r>
              <a:rPr lang="ja-JP" altLang="en-US" sz="2400" dirty="0" smtClean="0">
                <a:latin typeface="+mn-ea"/>
                <a:ea typeface="+mn-ea"/>
              </a:rPr>
              <a:t>会員</a:t>
            </a:r>
            <a:r>
              <a:rPr lang="ja-JP" altLang="en-US" sz="2400" dirty="0">
                <a:latin typeface="+mn-ea"/>
                <a:ea typeface="+mn-ea"/>
              </a:rPr>
              <a:t>の</a:t>
            </a:r>
            <a:r>
              <a:rPr lang="ja-JP" altLang="en-US" sz="2400" dirty="0" smtClean="0">
                <a:latin typeface="+mn-ea"/>
                <a:ea typeface="+mn-ea"/>
              </a:rPr>
              <a:t>訪問</a:t>
            </a:r>
            <a:endParaRPr lang="en-US" altLang="ja-JP" sz="2400" dirty="0" smtClean="0">
              <a:latin typeface="+mn-ea"/>
              <a:ea typeface="+mn-ea"/>
            </a:endParaRPr>
          </a:p>
          <a:p>
            <a:pPr marL="285750" indent="-285750" eaLnBrk="0" hangingPunct="0">
              <a:spcBef>
                <a:spcPts val="600"/>
              </a:spcBef>
              <a:buSzPct val="75000"/>
              <a:buFont typeface="Wingdings" pitchFamily="2" charset="2"/>
              <a:buChar char="l"/>
              <a:defRPr/>
            </a:pPr>
            <a:r>
              <a:rPr lang="ja-JP" altLang="en-US" sz="2400" dirty="0" smtClean="0">
                <a:latin typeface="+mn-ea"/>
                <a:ea typeface="+mn-ea"/>
              </a:rPr>
              <a:t>フレンド</a:t>
            </a:r>
            <a:r>
              <a:rPr lang="ja-JP" altLang="en-US" sz="2400" dirty="0">
                <a:latin typeface="+mn-ea"/>
                <a:ea typeface="+mn-ea"/>
              </a:rPr>
              <a:t>率</a:t>
            </a:r>
          </a:p>
        </p:txBody>
      </p:sp>
      <p:sp>
        <p:nvSpPr>
          <p:cNvPr id="93" name="Text Box 5"/>
          <p:cNvSpPr txBox="1">
            <a:spLocks noChangeArrowheads="1"/>
          </p:cNvSpPr>
          <p:nvPr/>
        </p:nvSpPr>
        <p:spPr bwMode="auto">
          <a:xfrm>
            <a:off x="6732239" y="3068960"/>
            <a:ext cx="1738325" cy="888311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144000" tIns="36000" rIns="144000" bIns="36000">
            <a:spAutoFit/>
          </a:bodyPr>
          <a:lstStyle/>
          <a:p>
            <a:pPr marL="285750" indent="-285750" eaLnBrk="0" hangingPunct="0">
              <a:spcBef>
                <a:spcPts val="600"/>
              </a:spcBef>
              <a:buSzPct val="75000"/>
              <a:buFont typeface="Wingdings" pitchFamily="2" charset="2"/>
              <a:buChar char="l"/>
              <a:defRPr/>
            </a:pPr>
            <a:r>
              <a:rPr lang="en-US" altLang="ja-JP" sz="2400" dirty="0" smtClean="0">
                <a:latin typeface="+mn-ea"/>
                <a:ea typeface="+mn-ea"/>
              </a:rPr>
              <a:t>RSS</a:t>
            </a:r>
            <a:r>
              <a:rPr lang="ja-JP" altLang="en-US" sz="2400" dirty="0" smtClean="0">
                <a:latin typeface="+mn-ea"/>
                <a:ea typeface="+mn-ea"/>
              </a:rPr>
              <a:t>購読</a:t>
            </a:r>
            <a:endParaRPr lang="en-US" altLang="ja-JP" sz="2400" dirty="0" smtClean="0">
              <a:latin typeface="+mn-ea"/>
              <a:ea typeface="+mn-ea"/>
            </a:endParaRPr>
          </a:p>
          <a:p>
            <a:pPr marL="285750" indent="-285750" eaLnBrk="0" hangingPunct="0">
              <a:spcBef>
                <a:spcPts val="600"/>
              </a:spcBef>
              <a:buSzPct val="75000"/>
              <a:buFont typeface="Wingdings" pitchFamily="2" charset="2"/>
              <a:buChar char="l"/>
              <a:defRPr/>
            </a:pPr>
            <a:r>
              <a:rPr lang="ja-JP" altLang="en-US" sz="2400" dirty="0" smtClean="0">
                <a:latin typeface="+mn-ea"/>
                <a:ea typeface="+mn-ea"/>
              </a:rPr>
              <a:t>再訪問</a:t>
            </a:r>
            <a:endParaRPr lang="ja-JP" altLang="en-US" sz="2400" dirty="0">
              <a:latin typeface="+mn-ea"/>
              <a:ea typeface="+mn-ea"/>
            </a:endParaRPr>
          </a:p>
        </p:txBody>
      </p:sp>
      <p:sp>
        <p:nvSpPr>
          <p:cNvPr id="95" name="Text Box 5"/>
          <p:cNvSpPr txBox="1">
            <a:spLocks noChangeArrowheads="1"/>
          </p:cNvSpPr>
          <p:nvPr/>
        </p:nvSpPr>
        <p:spPr bwMode="auto">
          <a:xfrm>
            <a:off x="4401695" y="3851325"/>
            <a:ext cx="1826489" cy="888311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144000" tIns="36000" rIns="144000" bIns="36000">
            <a:spAutoFit/>
          </a:bodyPr>
          <a:lstStyle/>
          <a:p>
            <a:pPr marL="285750" indent="-285750" eaLnBrk="0" hangingPunct="0">
              <a:spcBef>
                <a:spcPts val="600"/>
              </a:spcBef>
              <a:buSzPct val="75000"/>
              <a:buFont typeface="Wingdings" pitchFamily="2" charset="2"/>
              <a:buChar char="l"/>
              <a:defRPr/>
            </a:pPr>
            <a:r>
              <a:rPr lang="ja-JP" altLang="en-US" sz="2400" dirty="0" smtClean="0">
                <a:latin typeface="+mn-ea"/>
                <a:ea typeface="+mn-ea"/>
              </a:rPr>
              <a:t>コメント数</a:t>
            </a:r>
            <a:endParaRPr lang="en-US" altLang="ja-JP" sz="2400" dirty="0" smtClean="0">
              <a:latin typeface="+mn-ea"/>
              <a:ea typeface="+mn-ea"/>
            </a:endParaRPr>
          </a:p>
          <a:p>
            <a:pPr marL="285750" indent="-285750" eaLnBrk="0" hangingPunct="0">
              <a:spcBef>
                <a:spcPts val="600"/>
              </a:spcBef>
              <a:buSzPct val="75000"/>
              <a:buFont typeface="Wingdings" pitchFamily="2" charset="2"/>
              <a:buChar char="l"/>
              <a:defRPr/>
            </a:pPr>
            <a:r>
              <a:rPr lang="ja-JP" altLang="en-US" sz="2400" dirty="0">
                <a:latin typeface="+mn-ea"/>
                <a:ea typeface="+mn-ea"/>
              </a:rPr>
              <a:t>投稿数</a:t>
            </a:r>
          </a:p>
        </p:txBody>
      </p:sp>
      <p:sp>
        <p:nvSpPr>
          <p:cNvPr id="96" name="Text Box 5"/>
          <p:cNvSpPr txBox="1">
            <a:spLocks noChangeArrowheads="1"/>
          </p:cNvSpPr>
          <p:nvPr/>
        </p:nvSpPr>
        <p:spPr bwMode="auto">
          <a:xfrm>
            <a:off x="3444701" y="3202989"/>
            <a:ext cx="2783483" cy="442035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144000" tIns="36000" rIns="144000" bIns="36000">
            <a:spAutoFit/>
          </a:bodyPr>
          <a:lstStyle/>
          <a:p>
            <a:pPr marL="285750" indent="-285750" eaLnBrk="0" hangingPunct="0">
              <a:spcBef>
                <a:spcPts val="600"/>
              </a:spcBef>
              <a:buSzPct val="75000"/>
              <a:buFont typeface="Wingdings" pitchFamily="2" charset="2"/>
              <a:buChar char="l"/>
              <a:defRPr/>
            </a:pPr>
            <a:r>
              <a:rPr lang="en-US" altLang="ja-JP" sz="2400" dirty="0" smtClean="0">
                <a:latin typeface="+mn-ea"/>
                <a:ea typeface="+mn-ea"/>
              </a:rPr>
              <a:t>UGC</a:t>
            </a:r>
            <a:r>
              <a:rPr lang="ja-JP" altLang="en-US" sz="2400" dirty="0" smtClean="0">
                <a:latin typeface="+mn-ea"/>
                <a:ea typeface="+mn-ea"/>
              </a:rPr>
              <a:t>の</a:t>
            </a:r>
            <a:r>
              <a:rPr lang="en-US" altLang="ja-JP" sz="2400" dirty="0" smtClean="0">
                <a:latin typeface="+mn-ea"/>
                <a:ea typeface="+mn-ea"/>
              </a:rPr>
              <a:t>PV</a:t>
            </a:r>
            <a:r>
              <a:rPr lang="ja-JP" altLang="en-US" sz="2400" dirty="0" smtClean="0">
                <a:latin typeface="+mn-ea"/>
                <a:ea typeface="+mn-ea"/>
              </a:rPr>
              <a:t>とリーチ</a:t>
            </a:r>
            <a:endParaRPr lang="ja-JP" altLang="en-US" sz="2400" dirty="0">
              <a:latin typeface="+mn-ea"/>
              <a:ea typeface="+mn-ea"/>
            </a:endParaRPr>
          </a:p>
        </p:txBody>
      </p:sp>
      <p:sp>
        <p:nvSpPr>
          <p:cNvPr id="97" name="Text Box 5"/>
          <p:cNvSpPr txBox="1">
            <a:spLocks noChangeArrowheads="1"/>
          </p:cNvSpPr>
          <p:nvPr/>
        </p:nvSpPr>
        <p:spPr bwMode="auto">
          <a:xfrm>
            <a:off x="3739654" y="5270033"/>
            <a:ext cx="2488530" cy="888311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144000" tIns="36000" rIns="144000" bIns="36000">
            <a:spAutoFit/>
          </a:bodyPr>
          <a:lstStyle/>
          <a:p>
            <a:pPr marL="285750" indent="-285750" eaLnBrk="0" hangingPunct="0">
              <a:spcBef>
                <a:spcPts val="600"/>
              </a:spcBef>
              <a:buSzPct val="75000"/>
              <a:buFont typeface="Wingdings" pitchFamily="2" charset="2"/>
              <a:buChar char="l"/>
              <a:defRPr/>
            </a:pPr>
            <a:r>
              <a:rPr lang="ja-JP" altLang="en-US" sz="2400" dirty="0" smtClean="0">
                <a:latin typeface="+mn-ea"/>
                <a:ea typeface="+mn-ea"/>
              </a:rPr>
              <a:t>イベントの</a:t>
            </a:r>
            <a:r>
              <a:rPr lang="en-US" altLang="ja-JP" sz="2400" dirty="0" smtClean="0">
                <a:latin typeface="+mn-ea"/>
                <a:ea typeface="+mn-ea"/>
              </a:rPr>
              <a:t>PV</a:t>
            </a:r>
          </a:p>
          <a:p>
            <a:pPr marL="285750" indent="-285750" eaLnBrk="0" hangingPunct="0">
              <a:spcBef>
                <a:spcPts val="600"/>
              </a:spcBef>
              <a:buSzPct val="75000"/>
              <a:buFont typeface="Wingdings" pitchFamily="2" charset="2"/>
              <a:buChar char="l"/>
              <a:defRPr/>
            </a:pPr>
            <a:r>
              <a:rPr lang="ja-JP" altLang="en-US" sz="2400" dirty="0" smtClean="0">
                <a:latin typeface="+mn-ea"/>
                <a:ea typeface="+mn-ea"/>
              </a:rPr>
              <a:t>イベント申込数</a:t>
            </a:r>
            <a:endParaRPr lang="ja-JP" altLang="en-US" sz="2400" dirty="0">
              <a:latin typeface="+mn-ea"/>
              <a:ea typeface="+mn-ea"/>
            </a:endParaRPr>
          </a:p>
        </p:txBody>
      </p:sp>
      <p:cxnSp>
        <p:nvCxnSpPr>
          <p:cNvPr id="100" name="直線矢印コネクタ 99"/>
          <p:cNvCxnSpPr/>
          <p:nvPr/>
        </p:nvCxnSpPr>
        <p:spPr>
          <a:xfrm>
            <a:off x="2321359" y="1844824"/>
            <a:ext cx="1698161" cy="0"/>
          </a:xfrm>
          <a:prstGeom prst="straightConnector1">
            <a:avLst/>
          </a:prstGeom>
          <a:ln w="127000">
            <a:solidFill>
              <a:schemeClr val="bg1">
                <a:lumMod val="85000"/>
              </a:schemeClr>
            </a:solidFill>
            <a:miter lim="800000"/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5" name="オブジェクト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487904863"/>
              </p:ext>
            </p:extLst>
          </p:nvPr>
        </p:nvGraphicFramePr>
        <p:xfrm>
          <a:off x="8310838" y="5533057"/>
          <a:ext cx="368174" cy="488231"/>
        </p:xfrm>
        <a:graphic>
          <a:graphicData uri="http://schemas.openxmlformats.org/presentationml/2006/ole">
            <p:oleObj spid="_x0000_s40987" name="Visio" r:id="rId3" imgW="593822" imgH="774147" progId="">
              <p:embed/>
            </p:oleObj>
          </a:graphicData>
        </a:graphic>
      </p:graphicFrame>
      <p:graphicFrame>
        <p:nvGraphicFramePr>
          <p:cNvPr id="26" name="オブジェクト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374097896"/>
              </p:ext>
            </p:extLst>
          </p:nvPr>
        </p:nvGraphicFramePr>
        <p:xfrm>
          <a:off x="7446742" y="5747940"/>
          <a:ext cx="368174" cy="488231"/>
        </p:xfrm>
        <a:graphic>
          <a:graphicData uri="http://schemas.openxmlformats.org/presentationml/2006/ole">
            <p:oleObj spid="_x0000_s40988" name="Visio" r:id="rId4" imgW="593822" imgH="774147" progId="">
              <p:embed/>
            </p:oleObj>
          </a:graphicData>
        </a:graphic>
      </p:graphicFrame>
      <p:graphicFrame>
        <p:nvGraphicFramePr>
          <p:cNvPr id="27" name="オブジェクト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566856451"/>
              </p:ext>
            </p:extLst>
          </p:nvPr>
        </p:nvGraphicFramePr>
        <p:xfrm>
          <a:off x="7014694" y="5534198"/>
          <a:ext cx="368174" cy="488231"/>
        </p:xfrm>
        <a:graphic>
          <a:graphicData uri="http://schemas.openxmlformats.org/presentationml/2006/ole">
            <p:oleObj spid="_x0000_s40989" name="Visio" r:id="rId5" imgW="593822" imgH="774147" progId="">
              <p:embed/>
            </p:oleObj>
          </a:graphicData>
        </a:graphic>
      </p:graphicFrame>
      <p:graphicFrame>
        <p:nvGraphicFramePr>
          <p:cNvPr id="28" name="オブジェクト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983918945"/>
              </p:ext>
            </p:extLst>
          </p:nvPr>
        </p:nvGraphicFramePr>
        <p:xfrm>
          <a:off x="7878790" y="5749081"/>
          <a:ext cx="368174" cy="488231"/>
        </p:xfrm>
        <a:graphic>
          <a:graphicData uri="http://schemas.openxmlformats.org/presentationml/2006/ole">
            <p:oleObj spid="_x0000_s40990" name="Visio" r:id="rId6" imgW="593822" imgH="774147" progId="">
              <p:embed/>
            </p:oleObj>
          </a:graphicData>
        </a:graphic>
      </p:graphicFrame>
      <p:sp>
        <p:nvSpPr>
          <p:cNvPr id="29" name="円形吹き出し 28"/>
          <p:cNvSpPr/>
          <p:nvPr/>
        </p:nvSpPr>
        <p:spPr>
          <a:xfrm>
            <a:off x="8164116" y="4550945"/>
            <a:ext cx="728364" cy="566919"/>
          </a:xfrm>
          <a:prstGeom prst="wedgeEllipseCallout">
            <a:avLst>
              <a:gd name="adj1" fmla="val -48563"/>
              <a:gd name="adj2" fmla="val 47312"/>
            </a:avLst>
          </a:prstGeom>
          <a:solidFill>
            <a:srgbClr val="FFFF99"/>
          </a:solidFill>
          <a:ln>
            <a:solidFill>
              <a:schemeClr val="bg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dirty="0" smtClean="0">
                <a:solidFill>
                  <a:schemeClr val="tx1"/>
                </a:solidFill>
                <a:latin typeface="+mj-ea"/>
                <a:ea typeface="+mj-ea"/>
              </a:rPr>
              <a:t>♪</a:t>
            </a:r>
            <a:endParaRPr lang="ja-JP" altLang="en-US" sz="2800" dirty="0">
              <a:solidFill>
                <a:schemeClr val="tx1"/>
              </a:solidFill>
              <a:latin typeface="+mj-ea"/>
              <a:ea typeface="+mj-ea"/>
            </a:endParaRPr>
          </a:p>
        </p:txBody>
      </p:sp>
      <p:graphicFrame>
        <p:nvGraphicFramePr>
          <p:cNvPr id="30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555162071"/>
              </p:ext>
            </p:extLst>
          </p:nvPr>
        </p:nvGraphicFramePr>
        <p:xfrm>
          <a:off x="7524328" y="4886548"/>
          <a:ext cx="584200" cy="774700"/>
        </p:xfrm>
        <a:graphic>
          <a:graphicData uri="http://schemas.openxmlformats.org/presentationml/2006/ole">
            <p:oleObj spid="_x0000_s40991" name="Visio" r:id="rId7" imgW="593822" imgH="774147" progId="">
              <p:embed/>
            </p:oleObj>
          </a:graphicData>
        </a:graphic>
      </p:graphicFrame>
      <p:sp>
        <p:nvSpPr>
          <p:cNvPr id="2" name="フリーフォーム 1"/>
          <p:cNvSpPr/>
          <p:nvPr/>
        </p:nvSpPr>
        <p:spPr>
          <a:xfrm>
            <a:off x="7845077" y="980728"/>
            <a:ext cx="903387" cy="599704"/>
          </a:xfrm>
          <a:custGeom>
            <a:avLst/>
            <a:gdLst>
              <a:gd name="connsiteX0" fmla="*/ 0 w 842211"/>
              <a:gd name="connsiteY0" fmla="*/ 553453 h 553453"/>
              <a:gd name="connsiteX1" fmla="*/ 0 w 842211"/>
              <a:gd name="connsiteY1" fmla="*/ 553453 h 553453"/>
              <a:gd name="connsiteX2" fmla="*/ 72190 w 842211"/>
              <a:gd name="connsiteY2" fmla="*/ 469232 h 553453"/>
              <a:gd name="connsiteX3" fmla="*/ 120316 w 842211"/>
              <a:gd name="connsiteY3" fmla="*/ 397042 h 553453"/>
              <a:gd name="connsiteX4" fmla="*/ 156411 w 842211"/>
              <a:gd name="connsiteY4" fmla="*/ 372979 h 553453"/>
              <a:gd name="connsiteX5" fmla="*/ 216569 w 842211"/>
              <a:gd name="connsiteY5" fmla="*/ 300790 h 553453"/>
              <a:gd name="connsiteX6" fmla="*/ 240632 w 842211"/>
              <a:gd name="connsiteY6" fmla="*/ 288758 h 553453"/>
              <a:gd name="connsiteX7" fmla="*/ 276727 w 842211"/>
              <a:gd name="connsiteY7" fmla="*/ 445169 h 553453"/>
              <a:gd name="connsiteX8" fmla="*/ 481263 w 842211"/>
              <a:gd name="connsiteY8" fmla="*/ 180474 h 553453"/>
              <a:gd name="connsiteX9" fmla="*/ 553453 w 842211"/>
              <a:gd name="connsiteY9" fmla="*/ 324853 h 553453"/>
              <a:gd name="connsiteX10" fmla="*/ 842211 w 842211"/>
              <a:gd name="connsiteY10" fmla="*/ 0 h 553453"/>
              <a:gd name="connsiteX0" fmla="*/ 0 w 842211"/>
              <a:gd name="connsiteY0" fmla="*/ 553453 h 553453"/>
              <a:gd name="connsiteX1" fmla="*/ 0 w 842211"/>
              <a:gd name="connsiteY1" fmla="*/ 553453 h 553453"/>
              <a:gd name="connsiteX2" fmla="*/ 72190 w 842211"/>
              <a:gd name="connsiteY2" fmla="*/ 469232 h 553453"/>
              <a:gd name="connsiteX3" fmla="*/ 120316 w 842211"/>
              <a:gd name="connsiteY3" fmla="*/ 397042 h 553453"/>
              <a:gd name="connsiteX4" fmla="*/ 216569 w 842211"/>
              <a:gd name="connsiteY4" fmla="*/ 300790 h 553453"/>
              <a:gd name="connsiteX5" fmla="*/ 240632 w 842211"/>
              <a:gd name="connsiteY5" fmla="*/ 288758 h 553453"/>
              <a:gd name="connsiteX6" fmla="*/ 276727 w 842211"/>
              <a:gd name="connsiteY6" fmla="*/ 445169 h 553453"/>
              <a:gd name="connsiteX7" fmla="*/ 481263 w 842211"/>
              <a:gd name="connsiteY7" fmla="*/ 180474 h 553453"/>
              <a:gd name="connsiteX8" fmla="*/ 553453 w 842211"/>
              <a:gd name="connsiteY8" fmla="*/ 324853 h 553453"/>
              <a:gd name="connsiteX9" fmla="*/ 842211 w 842211"/>
              <a:gd name="connsiteY9" fmla="*/ 0 h 553453"/>
              <a:gd name="connsiteX0" fmla="*/ 0 w 842211"/>
              <a:gd name="connsiteY0" fmla="*/ 553453 h 553453"/>
              <a:gd name="connsiteX1" fmla="*/ 0 w 842211"/>
              <a:gd name="connsiteY1" fmla="*/ 553453 h 553453"/>
              <a:gd name="connsiteX2" fmla="*/ 72190 w 842211"/>
              <a:gd name="connsiteY2" fmla="*/ 469232 h 553453"/>
              <a:gd name="connsiteX3" fmla="*/ 216569 w 842211"/>
              <a:gd name="connsiteY3" fmla="*/ 300790 h 553453"/>
              <a:gd name="connsiteX4" fmla="*/ 240632 w 842211"/>
              <a:gd name="connsiteY4" fmla="*/ 288758 h 553453"/>
              <a:gd name="connsiteX5" fmla="*/ 276727 w 842211"/>
              <a:gd name="connsiteY5" fmla="*/ 445169 h 553453"/>
              <a:gd name="connsiteX6" fmla="*/ 481263 w 842211"/>
              <a:gd name="connsiteY6" fmla="*/ 180474 h 553453"/>
              <a:gd name="connsiteX7" fmla="*/ 553453 w 842211"/>
              <a:gd name="connsiteY7" fmla="*/ 324853 h 553453"/>
              <a:gd name="connsiteX8" fmla="*/ 842211 w 842211"/>
              <a:gd name="connsiteY8" fmla="*/ 0 h 553453"/>
              <a:gd name="connsiteX0" fmla="*/ 0 w 842211"/>
              <a:gd name="connsiteY0" fmla="*/ 553453 h 553453"/>
              <a:gd name="connsiteX1" fmla="*/ 0 w 842211"/>
              <a:gd name="connsiteY1" fmla="*/ 553453 h 553453"/>
              <a:gd name="connsiteX2" fmla="*/ 72190 w 842211"/>
              <a:gd name="connsiteY2" fmla="*/ 469232 h 553453"/>
              <a:gd name="connsiteX3" fmla="*/ 177436 w 842211"/>
              <a:gd name="connsiteY3" fmla="*/ 357017 h 553453"/>
              <a:gd name="connsiteX4" fmla="*/ 240632 w 842211"/>
              <a:gd name="connsiteY4" fmla="*/ 288758 h 553453"/>
              <a:gd name="connsiteX5" fmla="*/ 276727 w 842211"/>
              <a:gd name="connsiteY5" fmla="*/ 445169 h 553453"/>
              <a:gd name="connsiteX6" fmla="*/ 481263 w 842211"/>
              <a:gd name="connsiteY6" fmla="*/ 180474 h 553453"/>
              <a:gd name="connsiteX7" fmla="*/ 553453 w 842211"/>
              <a:gd name="connsiteY7" fmla="*/ 324853 h 553453"/>
              <a:gd name="connsiteX8" fmla="*/ 842211 w 842211"/>
              <a:gd name="connsiteY8" fmla="*/ 0 h 553453"/>
              <a:gd name="connsiteX0" fmla="*/ 0 w 842211"/>
              <a:gd name="connsiteY0" fmla="*/ 553453 h 553453"/>
              <a:gd name="connsiteX1" fmla="*/ 0 w 842211"/>
              <a:gd name="connsiteY1" fmla="*/ 553453 h 553453"/>
              <a:gd name="connsiteX2" fmla="*/ 177436 w 842211"/>
              <a:gd name="connsiteY2" fmla="*/ 357017 h 553453"/>
              <a:gd name="connsiteX3" fmla="*/ 240632 w 842211"/>
              <a:gd name="connsiteY3" fmla="*/ 288758 h 553453"/>
              <a:gd name="connsiteX4" fmla="*/ 276727 w 842211"/>
              <a:gd name="connsiteY4" fmla="*/ 445169 h 553453"/>
              <a:gd name="connsiteX5" fmla="*/ 481263 w 842211"/>
              <a:gd name="connsiteY5" fmla="*/ 180474 h 553453"/>
              <a:gd name="connsiteX6" fmla="*/ 553453 w 842211"/>
              <a:gd name="connsiteY6" fmla="*/ 324853 h 553453"/>
              <a:gd name="connsiteX7" fmla="*/ 842211 w 842211"/>
              <a:gd name="connsiteY7" fmla="*/ 0 h 553453"/>
              <a:gd name="connsiteX0" fmla="*/ 0 w 842211"/>
              <a:gd name="connsiteY0" fmla="*/ 553453 h 553453"/>
              <a:gd name="connsiteX1" fmla="*/ 0 w 842211"/>
              <a:gd name="connsiteY1" fmla="*/ 553453 h 553453"/>
              <a:gd name="connsiteX2" fmla="*/ 240632 w 842211"/>
              <a:gd name="connsiteY2" fmla="*/ 288758 h 553453"/>
              <a:gd name="connsiteX3" fmla="*/ 276727 w 842211"/>
              <a:gd name="connsiteY3" fmla="*/ 445169 h 553453"/>
              <a:gd name="connsiteX4" fmla="*/ 481263 w 842211"/>
              <a:gd name="connsiteY4" fmla="*/ 180474 h 553453"/>
              <a:gd name="connsiteX5" fmla="*/ 553453 w 842211"/>
              <a:gd name="connsiteY5" fmla="*/ 324853 h 553453"/>
              <a:gd name="connsiteX6" fmla="*/ 842211 w 842211"/>
              <a:gd name="connsiteY6" fmla="*/ 0 h 553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42211" h="553453">
                <a:moveTo>
                  <a:pt x="0" y="553453"/>
                </a:moveTo>
                <a:lnTo>
                  <a:pt x="0" y="553453"/>
                </a:lnTo>
                <a:lnTo>
                  <a:pt x="240632" y="288758"/>
                </a:lnTo>
                <a:lnTo>
                  <a:pt x="276727" y="445169"/>
                </a:lnTo>
                <a:lnTo>
                  <a:pt x="481263" y="180474"/>
                </a:lnTo>
                <a:lnTo>
                  <a:pt x="553453" y="324853"/>
                </a:lnTo>
                <a:lnTo>
                  <a:pt x="842211" y="0"/>
                </a:lnTo>
              </a:path>
            </a:pathLst>
          </a:custGeom>
          <a:ln w="76200">
            <a:solidFill>
              <a:srgbClr val="00B05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74655" y="3573016"/>
            <a:ext cx="366068" cy="366068"/>
          </a:xfrm>
          <a:prstGeom prst="rect">
            <a:avLst/>
          </a:prstGeom>
        </p:spPr>
      </p:pic>
      <p:pic>
        <p:nvPicPr>
          <p:cNvPr id="37" name="図 3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05918" y="2263852"/>
            <a:ext cx="366068" cy="366068"/>
          </a:xfrm>
          <a:prstGeom prst="rect">
            <a:avLst/>
          </a:prstGeom>
        </p:spPr>
      </p:pic>
      <p:pic>
        <p:nvPicPr>
          <p:cNvPr id="39" name="図 3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68765" y="3245280"/>
            <a:ext cx="366068" cy="366068"/>
          </a:xfrm>
          <a:prstGeom prst="rect">
            <a:avLst/>
          </a:prstGeom>
        </p:spPr>
      </p:pic>
      <p:pic>
        <p:nvPicPr>
          <p:cNvPr id="40" name="図 3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23845" y="3926994"/>
            <a:ext cx="366068" cy="366068"/>
          </a:xfrm>
          <a:prstGeom prst="rect">
            <a:avLst/>
          </a:prstGeom>
        </p:spPr>
      </p:pic>
      <p:pic>
        <p:nvPicPr>
          <p:cNvPr id="42" name="図 4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82610" y="5792288"/>
            <a:ext cx="366068" cy="366068"/>
          </a:xfrm>
          <a:prstGeom prst="rect">
            <a:avLst/>
          </a:prstGeom>
        </p:spPr>
      </p:pic>
      <p:pic>
        <p:nvPicPr>
          <p:cNvPr id="43" name="図 4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3981" y="3038182"/>
            <a:ext cx="366068" cy="366068"/>
          </a:xfrm>
          <a:prstGeom prst="rect">
            <a:avLst/>
          </a:prstGeom>
        </p:spPr>
      </p:pic>
      <p:pic>
        <p:nvPicPr>
          <p:cNvPr id="48" name="図 4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23845" y="4365104"/>
            <a:ext cx="366068" cy="366068"/>
          </a:xfrm>
          <a:prstGeom prst="rect">
            <a:avLst/>
          </a:prstGeom>
        </p:spPr>
      </p:pic>
      <p:pic>
        <p:nvPicPr>
          <p:cNvPr id="52" name="Picture 197" descr="Logo_wordmark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" r="85479"/>
          <a:stretch/>
        </p:blipFill>
        <p:spPr bwMode="auto">
          <a:xfrm>
            <a:off x="3132164" y="3861048"/>
            <a:ext cx="148741" cy="249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35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57917" y="4347360"/>
            <a:ext cx="859755" cy="3321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4" name="Picture 47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31543" y="4143137"/>
            <a:ext cx="304394" cy="2435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057625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9" name="直線矢印コネクタ 98"/>
          <p:cNvCxnSpPr/>
          <p:nvPr/>
        </p:nvCxnSpPr>
        <p:spPr>
          <a:xfrm flipH="1">
            <a:off x="2967615" y="3429000"/>
            <a:ext cx="1051905" cy="0"/>
          </a:xfrm>
          <a:prstGeom prst="straightConnector1">
            <a:avLst/>
          </a:prstGeom>
          <a:ln w="127000">
            <a:solidFill>
              <a:schemeClr val="bg1">
                <a:lumMod val="85000"/>
              </a:schemeClr>
            </a:solidFill>
            <a:miter lim="800000"/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フリーフォーム 54"/>
          <p:cNvSpPr/>
          <p:nvPr/>
        </p:nvSpPr>
        <p:spPr>
          <a:xfrm rot="5400000" flipH="1">
            <a:off x="2545603" y="1855214"/>
            <a:ext cx="1020009" cy="1448602"/>
          </a:xfrm>
          <a:custGeom>
            <a:avLst/>
            <a:gdLst>
              <a:gd name="connsiteX0" fmla="*/ 0 w 2114843"/>
              <a:gd name="connsiteY0" fmla="*/ 1833490 h 2096087"/>
              <a:gd name="connsiteX1" fmla="*/ 1772529 w 2114843"/>
              <a:gd name="connsiteY1" fmla="*/ 1833490 h 2096087"/>
              <a:gd name="connsiteX2" fmla="*/ 2053883 w 2114843"/>
              <a:gd name="connsiteY2" fmla="*/ 257908 h 2096087"/>
              <a:gd name="connsiteX3" fmla="*/ 1406769 w 2114843"/>
              <a:gd name="connsiteY3" fmla="*/ 286043 h 2096087"/>
              <a:gd name="connsiteX0" fmla="*/ 0 w 2114250"/>
              <a:gd name="connsiteY0" fmla="*/ 1611677 h 1837305"/>
              <a:gd name="connsiteX1" fmla="*/ 1772529 w 2114250"/>
              <a:gd name="connsiteY1" fmla="*/ 1611677 h 1837305"/>
              <a:gd name="connsiteX2" fmla="*/ 2050326 w 2114250"/>
              <a:gd name="connsiteY2" fmla="*/ 257908 h 1837305"/>
              <a:gd name="connsiteX3" fmla="*/ 1406769 w 2114250"/>
              <a:gd name="connsiteY3" fmla="*/ 64230 h 1837305"/>
              <a:gd name="connsiteX0" fmla="*/ 0 w 2176023"/>
              <a:gd name="connsiteY0" fmla="*/ 1590071 h 1721369"/>
              <a:gd name="connsiteX1" fmla="*/ 1834302 w 2176023"/>
              <a:gd name="connsiteY1" fmla="*/ 1460438 h 1721369"/>
              <a:gd name="connsiteX2" fmla="*/ 2050326 w 2176023"/>
              <a:gd name="connsiteY2" fmla="*/ 236302 h 1721369"/>
              <a:gd name="connsiteX3" fmla="*/ 1406769 w 2176023"/>
              <a:gd name="connsiteY3" fmla="*/ 42624 h 1721369"/>
              <a:gd name="connsiteX0" fmla="*/ 0 w 2176023"/>
              <a:gd name="connsiteY0" fmla="*/ 1590071 h 1721369"/>
              <a:gd name="connsiteX1" fmla="*/ 1834302 w 2176023"/>
              <a:gd name="connsiteY1" fmla="*/ 1460438 h 1721369"/>
              <a:gd name="connsiteX2" fmla="*/ 2050326 w 2176023"/>
              <a:gd name="connsiteY2" fmla="*/ 236302 h 1721369"/>
              <a:gd name="connsiteX3" fmla="*/ 1406769 w 2176023"/>
              <a:gd name="connsiteY3" fmla="*/ 42624 h 1721369"/>
              <a:gd name="connsiteX0" fmla="*/ 0 w 2176023"/>
              <a:gd name="connsiteY0" fmla="*/ 1590071 h 1590071"/>
              <a:gd name="connsiteX1" fmla="*/ 1834302 w 2176023"/>
              <a:gd name="connsiteY1" fmla="*/ 1460438 h 1590071"/>
              <a:gd name="connsiteX2" fmla="*/ 2050326 w 2176023"/>
              <a:gd name="connsiteY2" fmla="*/ 236302 h 1590071"/>
              <a:gd name="connsiteX3" fmla="*/ 1406769 w 2176023"/>
              <a:gd name="connsiteY3" fmla="*/ 42624 h 1590071"/>
              <a:gd name="connsiteX0" fmla="*/ 0 w 2109580"/>
              <a:gd name="connsiteY0" fmla="*/ 1602073 h 1602073"/>
              <a:gd name="connsiteX1" fmla="*/ 1762294 w 2109580"/>
              <a:gd name="connsiteY1" fmla="*/ 1544448 h 1602073"/>
              <a:gd name="connsiteX2" fmla="*/ 2050326 w 2109580"/>
              <a:gd name="connsiteY2" fmla="*/ 248304 h 1602073"/>
              <a:gd name="connsiteX3" fmla="*/ 1406769 w 2109580"/>
              <a:gd name="connsiteY3" fmla="*/ 54626 h 1602073"/>
              <a:gd name="connsiteX0" fmla="*/ 0 w 2109580"/>
              <a:gd name="connsiteY0" fmla="*/ 1602073 h 1602073"/>
              <a:gd name="connsiteX1" fmla="*/ 1762294 w 2109580"/>
              <a:gd name="connsiteY1" fmla="*/ 1544448 h 1602073"/>
              <a:gd name="connsiteX2" fmla="*/ 2050326 w 2109580"/>
              <a:gd name="connsiteY2" fmla="*/ 248304 h 1602073"/>
              <a:gd name="connsiteX3" fmla="*/ 1406769 w 2109580"/>
              <a:gd name="connsiteY3" fmla="*/ 54626 h 1602073"/>
              <a:gd name="connsiteX0" fmla="*/ 0 w 2104015"/>
              <a:gd name="connsiteY0" fmla="*/ 1563859 h 1563859"/>
              <a:gd name="connsiteX1" fmla="*/ 1762294 w 2104015"/>
              <a:gd name="connsiteY1" fmla="*/ 1506234 h 1563859"/>
              <a:gd name="connsiteX2" fmla="*/ 1978318 w 2104015"/>
              <a:gd name="connsiteY2" fmla="*/ 282098 h 1563859"/>
              <a:gd name="connsiteX3" fmla="*/ 1406769 w 2104015"/>
              <a:gd name="connsiteY3" fmla="*/ 16412 h 1563859"/>
              <a:gd name="connsiteX0" fmla="*/ 0 w 1997904"/>
              <a:gd name="connsiteY0" fmla="*/ 1506234 h 1506234"/>
              <a:gd name="connsiteX1" fmla="*/ 1656183 w 1997904"/>
              <a:gd name="connsiteY1" fmla="*/ 1506234 h 1506234"/>
              <a:gd name="connsiteX2" fmla="*/ 1872207 w 1997904"/>
              <a:gd name="connsiteY2" fmla="*/ 282098 h 1506234"/>
              <a:gd name="connsiteX3" fmla="*/ 1300658 w 1997904"/>
              <a:gd name="connsiteY3" fmla="*/ 16412 h 1506234"/>
              <a:gd name="connsiteX0" fmla="*/ 0 w 1493849"/>
              <a:gd name="connsiteY0" fmla="*/ 1506234 h 1506234"/>
              <a:gd name="connsiteX1" fmla="*/ 1152128 w 1493849"/>
              <a:gd name="connsiteY1" fmla="*/ 1506234 h 1506234"/>
              <a:gd name="connsiteX2" fmla="*/ 1368152 w 1493849"/>
              <a:gd name="connsiteY2" fmla="*/ 282098 h 1506234"/>
              <a:gd name="connsiteX3" fmla="*/ 796603 w 1493849"/>
              <a:gd name="connsiteY3" fmla="*/ 16412 h 1506234"/>
              <a:gd name="connsiteX0" fmla="*/ 0 w 773769"/>
              <a:gd name="connsiteY0" fmla="*/ 1506234 h 1506234"/>
              <a:gd name="connsiteX1" fmla="*/ 432048 w 773769"/>
              <a:gd name="connsiteY1" fmla="*/ 1506234 h 1506234"/>
              <a:gd name="connsiteX2" fmla="*/ 648072 w 773769"/>
              <a:gd name="connsiteY2" fmla="*/ 282098 h 1506234"/>
              <a:gd name="connsiteX3" fmla="*/ 76523 w 773769"/>
              <a:gd name="connsiteY3" fmla="*/ 16412 h 1506234"/>
              <a:gd name="connsiteX0" fmla="*/ 109214 w 805268"/>
              <a:gd name="connsiteY0" fmla="*/ 1493320 h 1493320"/>
              <a:gd name="connsiteX1" fmla="*/ 541262 w 805268"/>
              <a:gd name="connsiteY1" fmla="*/ 1493320 h 1493320"/>
              <a:gd name="connsiteX2" fmla="*/ 757286 w 805268"/>
              <a:gd name="connsiteY2" fmla="*/ 269184 h 1493320"/>
              <a:gd name="connsiteX3" fmla="*/ 0 w 805268"/>
              <a:gd name="connsiteY3" fmla="*/ 3498 h 1493320"/>
              <a:gd name="connsiteX0" fmla="*/ 109214 w 805268"/>
              <a:gd name="connsiteY0" fmla="*/ 1493320 h 1512369"/>
              <a:gd name="connsiteX1" fmla="*/ 541262 w 805268"/>
              <a:gd name="connsiteY1" fmla="*/ 1493320 h 1512369"/>
              <a:gd name="connsiteX2" fmla="*/ 757286 w 805268"/>
              <a:gd name="connsiteY2" fmla="*/ 269184 h 1512369"/>
              <a:gd name="connsiteX3" fmla="*/ 0 w 805268"/>
              <a:gd name="connsiteY3" fmla="*/ 3498 h 1512369"/>
              <a:gd name="connsiteX0" fmla="*/ 109214 w 810426"/>
              <a:gd name="connsiteY0" fmla="*/ 1493320 h 1493320"/>
              <a:gd name="connsiteX1" fmla="*/ 555550 w 810426"/>
              <a:gd name="connsiteY1" fmla="*/ 1450457 h 1493320"/>
              <a:gd name="connsiteX2" fmla="*/ 757286 w 810426"/>
              <a:gd name="connsiteY2" fmla="*/ 269184 h 1493320"/>
              <a:gd name="connsiteX3" fmla="*/ 0 w 810426"/>
              <a:gd name="connsiteY3" fmla="*/ 3498 h 1493320"/>
              <a:gd name="connsiteX0" fmla="*/ 109214 w 810426"/>
              <a:gd name="connsiteY0" fmla="*/ 1495164 h 1495164"/>
              <a:gd name="connsiteX1" fmla="*/ 555550 w 810426"/>
              <a:gd name="connsiteY1" fmla="*/ 1452301 h 1495164"/>
              <a:gd name="connsiteX2" fmla="*/ 757286 w 810426"/>
              <a:gd name="connsiteY2" fmla="*/ 271028 h 1495164"/>
              <a:gd name="connsiteX3" fmla="*/ 0 w 810426"/>
              <a:gd name="connsiteY3" fmla="*/ 5342 h 1495164"/>
              <a:gd name="connsiteX0" fmla="*/ 109214 w 794495"/>
              <a:gd name="connsiteY0" fmla="*/ 1495164 h 1495164"/>
              <a:gd name="connsiteX1" fmla="*/ 555550 w 794495"/>
              <a:gd name="connsiteY1" fmla="*/ 1452301 h 1495164"/>
              <a:gd name="connsiteX2" fmla="*/ 757286 w 794495"/>
              <a:gd name="connsiteY2" fmla="*/ 271028 h 1495164"/>
              <a:gd name="connsiteX3" fmla="*/ 0 w 794495"/>
              <a:gd name="connsiteY3" fmla="*/ 5342 h 1495164"/>
              <a:gd name="connsiteX0" fmla="*/ 109214 w 803788"/>
              <a:gd name="connsiteY0" fmla="*/ 1495164 h 1504770"/>
              <a:gd name="connsiteX1" fmla="*/ 584579 w 803788"/>
              <a:gd name="connsiteY1" fmla="*/ 1481330 h 1504770"/>
              <a:gd name="connsiteX2" fmla="*/ 757286 w 803788"/>
              <a:gd name="connsiteY2" fmla="*/ 271028 h 1504770"/>
              <a:gd name="connsiteX3" fmla="*/ 0 w 803788"/>
              <a:gd name="connsiteY3" fmla="*/ 5342 h 1504770"/>
              <a:gd name="connsiteX0" fmla="*/ 109214 w 803788"/>
              <a:gd name="connsiteY0" fmla="*/ 1495164 h 1504770"/>
              <a:gd name="connsiteX1" fmla="*/ 584579 w 803788"/>
              <a:gd name="connsiteY1" fmla="*/ 1481330 h 1504770"/>
              <a:gd name="connsiteX2" fmla="*/ 757286 w 803788"/>
              <a:gd name="connsiteY2" fmla="*/ 271028 h 1504770"/>
              <a:gd name="connsiteX3" fmla="*/ 0 w 803788"/>
              <a:gd name="connsiteY3" fmla="*/ 5342 h 1504770"/>
              <a:gd name="connsiteX0" fmla="*/ 109214 w 778075"/>
              <a:gd name="connsiteY0" fmla="*/ 1496700 h 1506306"/>
              <a:gd name="connsiteX1" fmla="*/ 584579 w 778075"/>
              <a:gd name="connsiteY1" fmla="*/ 1482866 h 1506306"/>
              <a:gd name="connsiteX2" fmla="*/ 713743 w 778075"/>
              <a:gd name="connsiteY2" fmla="*/ 258049 h 1506306"/>
              <a:gd name="connsiteX3" fmla="*/ 0 w 778075"/>
              <a:gd name="connsiteY3" fmla="*/ 6878 h 1506306"/>
              <a:gd name="connsiteX0" fmla="*/ 109214 w 778075"/>
              <a:gd name="connsiteY0" fmla="*/ 1496700 h 1506306"/>
              <a:gd name="connsiteX1" fmla="*/ 584579 w 778075"/>
              <a:gd name="connsiteY1" fmla="*/ 1482866 h 1506306"/>
              <a:gd name="connsiteX2" fmla="*/ 713743 w 778075"/>
              <a:gd name="connsiteY2" fmla="*/ 258049 h 1506306"/>
              <a:gd name="connsiteX3" fmla="*/ 0 w 778075"/>
              <a:gd name="connsiteY3" fmla="*/ 6878 h 1506306"/>
              <a:gd name="connsiteX0" fmla="*/ 109214 w 760245"/>
              <a:gd name="connsiteY0" fmla="*/ 1496700 h 1496700"/>
              <a:gd name="connsiteX1" fmla="*/ 541036 w 760245"/>
              <a:gd name="connsiteY1" fmla="*/ 1453837 h 1496700"/>
              <a:gd name="connsiteX2" fmla="*/ 713743 w 760245"/>
              <a:gd name="connsiteY2" fmla="*/ 258049 h 1496700"/>
              <a:gd name="connsiteX3" fmla="*/ 0 w 760245"/>
              <a:gd name="connsiteY3" fmla="*/ 6878 h 1496700"/>
              <a:gd name="connsiteX0" fmla="*/ 109214 w 771621"/>
              <a:gd name="connsiteY0" fmla="*/ 1496700 h 1499066"/>
              <a:gd name="connsiteX1" fmla="*/ 570064 w 771621"/>
              <a:gd name="connsiteY1" fmla="*/ 1468351 h 1499066"/>
              <a:gd name="connsiteX2" fmla="*/ 713743 w 771621"/>
              <a:gd name="connsiteY2" fmla="*/ 258049 h 1499066"/>
              <a:gd name="connsiteX3" fmla="*/ 0 w 771621"/>
              <a:gd name="connsiteY3" fmla="*/ 6878 h 1499066"/>
              <a:gd name="connsiteX0" fmla="*/ 109214 w 757923"/>
              <a:gd name="connsiteY0" fmla="*/ 1496700 h 1499066"/>
              <a:gd name="connsiteX1" fmla="*/ 570064 w 757923"/>
              <a:gd name="connsiteY1" fmla="*/ 1468351 h 1499066"/>
              <a:gd name="connsiteX2" fmla="*/ 713743 w 757923"/>
              <a:gd name="connsiteY2" fmla="*/ 258049 h 1499066"/>
              <a:gd name="connsiteX3" fmla="*/ 0 w 757923"/>
              <a:gd name="connsiteY3" fmla="*/ 6878 h 1499066"/>
              <a:gd name="connsiteX0" fmla="*/ 109214 w 757923"/>
              <a:gd name="connsiteY0" fmla="*/ 1496700 h 1509765"/>
              <a:gd name="connsiteX1" fmla="*/ 570064 w 757923"/>
              <a:gd name="connsiteY1" fmla="*/ 1468351 h 1509765"/>
              <a:gd name="connsiteX2" fmla="*/ 713743 w 757923"/>
              <a:gd name="connsiteY2" fmla="*/ 258049 h 1509765"/>
              <a:gd name="connsiteX3" fmla="*/ 0 w 757923"/>
              <a:gd name="connsiteY3" fmla="*/ 6878 h 1509765"/>
              <a:gd name="connsiteX0" fmla="*/ 109214 w 769440"/>
              <a:gd name="connsiteY0" fmla="*/ 1496700 h 1497900"/>
              <a:gd name="connsiteX1" fmla="*/ 599093 w 769440"/>
              <a:gd name="connsiteY1" fmla="*/ 1439322 h 1497900"/>
              <a:gd name="connsiteX2" fmla="*/ 713743 w 769440"/>
              <a:gd name="connsiteY2" fmla="*/ 258049 h 1497900"/>
              <a:gd name="connsiteX3" fmla="*/ 0 w 769440"/>
              <a:gd name="connsiteY3" fmla="*/ 6878 h 1497900"/>
              <a:gd name="connsiteX0" fmla="*/ 693414 w 769440"/>
              <a:gd name="connsiteY0" fmla="*/ 1667913 h 1667913"/>
              <a:gd name="connsiteX1" fmla="*/ 599093 w 769440"/>
              <a:gd name="connsiteY1" fmla="*/ 1439322 h 1667913"/>
              <a:gd name="connsiteX2" fmla="*/ 713743 w 769440"/>
              <a:gd name="connsiteY2" fmla="*/ 258049 h 1667913"/>
              <a:gd name="connsiteX3" fmla="*/ 0 w 769440"/>
              <a:gd name="connsiteY3" fmla="*/ 6878 h 1667913"/>
              <a:gd name="connsiteX0" fmla="*/ 693414 w 761123"/>
              <a:gd name="connsiteY0" fmla="*/ 1667913 h 1667913"/>
              <a:gd name="connsiteX1" fmla="*/ 713743 w 761123"/>
              <a:gd name="connsiteY1" fmla="*/ 258049 h 1667913"/>
              <a:gd name="connsiteX2" fmla="*/ 0 w 761123"/>
              <a:gd name="connsiteY2" fmla="*/ 6878 h 1667913"/>
              <a:gd name="connsiteX0" fmla="*/ 807714 w 811153"/>
              <a:gd name="connsiteY0" fmla="*/ 1610842 h 1610842"/>
              <a:gd name="connsiteX1" fmla="*/ 713743 w 811153"/>
              <a:gd name="connsiteY1" fmla="*/ 258049 h 1610842"/>
              <a:gd name="connsiteX2" fmla="*/ 0 w 811153"/>
              <a:gd name="connsiteY2" fmla="*/ 6878 h 1610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11153" h="1610842">
                <a:moveTo>
                  <a:pt x="807714" y="1610842"/>
                </a:moveTo>
                <a:cubicBezTo>
                  <a:pt x="811949" y="1317120"/>
                  <a:pt x="829312" y="534888"/>
                  <a:pt x="713743" y="258049"/>
                </a:cubicBezTo>
                <a:cubicBezTo>
                  <a:pt x="610946" y="-19283"/>
                  <a:pt x="294194" y="-9534"/>
                  <a:pt x="0" y="6878"/>
                </a:cubicBezTo>
              </a:path>
            </a:pathLst>
          </a:custGeom>
          <a:ln w="127000">
            <a:solidFill>
              <a:schemeClr val="bg1">
                <a:lumMod val="85000"/>
              </a:schemeClr>
            </a:solidFill>
            <a:miter lim="800000"/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77" name="直線矢印コネクタ 76"/>
          <p:cNvCxnSpPr/>
          <p:nvPr/>
        </p:nvCxnSpPr>
        <p:spPr>
          <a:xfrm flipH="1">
            <a:off x="5153378" y="2579518"/>
            <a:ext cx="6718" cy="2649682"/>
          </a:xfrm>
          <a:prstGeom prst="straightConnector1">
            <a:avLst/>
          </a:prstGeom>
          <a:ln w="127000">
            <a:solidFill>
              <a:schemeClr val="bg1">
                <a:lumMod val="85000"/>
              </a:schemeClr>
            </a:solidFill>
            <a:miter lim="800000"/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>
          <a:xfrm>
            <a:off x="969963" y="600075"/>
            <a:ext cx="7513637" cy="809625"/>
          </a:xfrm>
        </p:spPr>
        <p:txBody>
          <a:bodyPr/>
          <a:lstStyle/>
          <a:p>
            <a:pPr eaLnBrk="1" hangingPunct="1"/>
            <a:r>
              <a:rPr lang="ja-JP" altLang="en-US" dirty="0" smtClean="0">
                <a:solidFill>
                  <a:schemeClr val="bg2"/>
                </a:solidFill>
                <a:latin typeface="+mj-ea"/>
              </a:rPr>
              <a:t>逆に</a:t>
            </a:r>
            <a:r>
              <a:rPr lang="en-US" altLang="ja-JP" dirty="0" smtClean="0">
                <a:solidFill>
                  <a:schemeClr val="accent2"/>
                </a:solidFill>
                <a:latin typeface="+mn-ea"/>
                <a:ea typeface="+mn-ea"/>
              </a:rPr>
              <a:t>KGI</a:t>
            </a:r>
            <a:r>
              <a:rPr lang="ja-JP" altLang="en-US" dirty="0" smtClean="0">
                <a:solidFill>
                  <a:schemeClr val="bg2"/>
                </a:solidFill>
                <a:latin typeface="+mj-ea"/>
              </a:rPr>
              <a:t>を達成できないと</a:t>
            </a:r>
            <a:r>
              <a:rPr lang="en-US" altLang="ja-JP" dirty="0" smtClean="0">
                <a:solidFill>
                  <a:schemeClr val="bg2"/>
                </a:solidFill>
                <a:latin typeface="+mj-ea"/>
              </a:rPr>
              <a:t>…</a:t>
            </a:r>
            <a:r>
              <a:rPr lang="ja-JP" altLang="en-US" dirty="0" smtClean="0">
                <a:solidFill>
                  <a:schemeClr val="bg2"/>
                </a:solidFill>
                <a:latin typeface="+mj-ea"/>
              </a:rPr>
              <a:t>？</a:t>
            </a:r>
          </a:p>
        </p:txBody>
      </p:sp>
      <p:sp>
        <p:nvSpPr>
          <p:cNvPr id="80" name="フリーフォーム 79"/>
          <p:cNvSpPr/>
          <p:nvPr/>
        </p:nvSpPr>
        <p:spPr>
          <a:xfrm>
            <a:off x="6248182" y="3429000"/>
            <a:ext cx="1353219" cy="1038018"/>
          </a:xfrm>
          <a:custGeom>
            <a:avLst/>
            <a:gdLst>
              <a:gd name="connsiteX0" fmla="*/ 0 w 2114843"/>
              <a:gd name="connsiteY0" fmla="*/ 1833490 h 2096087"/>
              <a:gd name="connsiteX1" fmla="*/ 1772529 w 2114843"/>
              <a:gd name="connsiteY1" fmla="*/ 1833490 h 2096087"/>
              <a:gd name="connsiteX2" fmla="*/ 2053883 w 2114843"/>
              <a:gd name="connsiteY2" fmla="*/ 257908 h 2096087"/>
              <a:gd name="connsiteX3" fmla="*/ 1406769 w 2114843"/>
              <a:gd name="connsiteY3" fmla="*/ 286043 h 2096087"/>
              <a:gd name="connsiteX0" fmla="*/ 0 w 2114250"/>
              <a:gd name="connsiteY0" fmla="*/ 1611677 h 1837305"/>
              <a:gd name="connsiteX1" fmla="*/ 1772529 w 2114250"/>
              <a:gd name="connsiteY1" fmla="*/ 1611677 h 1837305"/>
              <a:gd name="connsiteX2" fmla="*/ 2050326 w 2114250"/>
              <a:gd name="connsiteY2" fmla="*/ 257908 h 1837305"/>
              <a:gd name="connsiteX3" fmla="*/ 1406769 w 2114250"/>
              <a:gd name="connsiteY3" fmla="*/ 64230 h 1837305"/>
              <a:gd name="connsiteX0" fmla="*/ 0 w 2176023"/>
              <a:gd name="connsiteY0" fmla="*/ 1590071 h 1721369"/>
              <a:gd name="connsiteX1" fmla="*/ 1834302 w 2176023"/>
              <a:gd name="connsiteY1" fmla="*/ 1460438 h 1721369"/>
              <a:gd name="connsiteX2" fmla="*/ 2050326 w 2176023"/>
              <a:gd name="connsiteY2" fmla="*/ 236302 h 1721369"/>
              <a:gd name="connsiteX3" fmla="*/ 1406769 w 2176023"/>
              <a:gd name="connsiteY3" fmla="*/ 42624 h 1721369"/>
              <a:gd name="connsiteX0" fmla="*/ 0 w 2176023"/>
              <a:gd name="connsiteY0" fmla="*/ 1590071 h 1721369"/>
              <a:gd name="connsiteX1" fmla="*/ 1834302 w 2176023"/>
              <a:gd name="connsiteY1" fmla="*/ 1460438 h 1721369"/>
              <a:gd name="connsiteX2" fmla="*/ 2050326 w 2176023"/>
              <a:gd name="connsiteY2" fmla="*/ 236302 h 1721369"/>
              <a:gd name="connsiteX3" fmla="*/ 1406769 w 2176023"/>
              <a:gd name="connsiteY3" fmla="*/ 42624 h 1721369"/>
              <a:gd name="connsiteX0" fmla="*/ 0 w 2176023"/>
              <a:gd name="connsiteY0" fmla="*/ 1590071 h 1590071"/>
              <a:gd name="connsiteX1" fmla="*/ 1834302 w 2176023"/>
              <a:gd name="connsiteY1" fmla="*/ 1460438 h 1590071"/>
              <a:gd name="connsiteX2" fmla="*/ 2050326 w 2176023"/>
              <a:gd name="connsiteY2" fmla="*/ 236302 h 1590071"/>
              <a:gd name="connsiteX3" fmla="*/ 1406769 w 2176023"/>
              <a:gd name="connsiteY3" fmla="*/ 42624 h 1590071"/>
              <a:gd name="connsiteX0" fmla="*/ 0 w 2109580"/>
              <a:gd name="connsiteY0" fmla="*/ 1602073 h 1602073"/>
              <a:gd name="connsiteX1" fmla="*/ 1762294 w 2109580"/>
              <a:gd name="connsiteY1" fmla="*/ 1544448 h 1602073"/>
              <a:gd name="connsiteX2" fmla="*/ 2050326 w 2109580"/>
              <a:gd name="connsiteY2" fmla="*/ 248304 h 1602073"/>
              <a:gd name="connsiteX3" fmla="*/ 1406769 w 2109580"/>
              <a:gd name="connsiteY3" fmla="*/ 54626 h 1602073"/>
              <a:gd name="connsiteX0" fmla="*/ 0 w 2109580"/>
              <a:gd name="connsiteY0" fmla="*/ 1602073 h 1602073"/>
              <a:gd name="connsiteX1" fmla="*/ 1762294 w 2109580"/>
              <a:gd name="connsiteY1" fmla="*/ 1544448 h 1602073"/>
              <a:gd name="connsiteX2" fmla="*/ 2050326 w 2109580"/>
              <a:gd name="connsiteY2" fmla="*/ 248304 h 1602073"/>
              <a:gd name="connsiteX3" fmla="*/ 1406769 w 2109580"/>
              <a:gd name="connsiteY3" fmla="*/ 54626 h 1602073"/>
              <a:gd name="connsiteX0" fmla="*/ 0 w 2104015"/>
              <a:gd name="connsiteY0" fmla="*/ 1563859 h 1563859"/>
              <a:gd name="connsiteX1" fmla="*/ 1762294 w 2104015"/>
              <a:gd name="connsiteY1" fmla="*/ 1506234 h 1563859"/>
              <a:gd name="connsiteX2" fmla="*/ 1978318 w 2104015"/>
              <a:gd name="connsiteY2" fmla="*/ 282098 h 1563859"/>
              <a:gd name="connsiteX3" fmla="*/ 1406769 w 2104015"/>
              <a:gd name="connsiteY3" fmla="*/ 16412 h 1563859"/>
              <a:gd name="connsiteX0" fmla="*/ 0 w 1997904"/>
              <a:gd name="connsiteY0" fmla="*/ 1506234 h 1506234"/>
              <a:gd name="connsiteX1" fmla="*/ 1656183 w 1997904"/>
              <a:gd name="connsiteY1" fmla="*/ 1506234 h 1506234"/>
              <a:gd name="connsiteX2" fmla="*/ 1872207 w 1997904"/>
              <a:gd name="connsiteY2" fmla="*/ 282098 h 1506234"/>
              <a:gd name="connsiteX3" fmla="*/ 1300658 w 1997904"/>
              <a:gd name="connsiteY3" fmla="*/ 16412 h 1506234"/>
              <a:gd name="connsiteX0" fmla="*/ 0 w 1493849"/>
              <a:gd name="connsiteY0" fmla="*/ 1506234 h 1506234"/>
              <a:gd name="connsiteX1" fmla="*/ 1152128 w 1493849"/>
              <a:gd name="connsiteY1" fmla="*/ 1506234 h 1506234"/>
              <a:gd name="connsiteX2" fmla="*/ 1368152 w 1493849"/>
              <a:gd name="connsiteY2" fmla="*/ 282098 h 1506234"/>
              <a:gd name="connsiteX3" fmla="*/ 796603 w 1493849"/>
              <a:gd name="connsiteY3" fmla="*/ 16412 h 1506234"/>
              <a:gd name="connsiteX0" fmla="*/ 0 w 773769"/>
              <a:gd name="connsiteY0" fmla="*/ 1506234 h 1506234"/>
              <a:gd name="connsiteX1" fmla="*/ 432048 w 773769"/>
              <a:gd name="connsiteY1" fmla="*/ 1506234 h 1506234"/>
              <a:gd name="connsiteX2" fmla="*/ 648072 w 773769"/>
              <a:gd name="connsiteY2" fmla="*/ 282098 h 1506234"/>
              <a:gd name="connsiteX3" fmla="*/ 76523 w 773769"/>
              <a:gd name="connsiteY3" fmla="*/ 16412 h 1506234"/>
              <a:gd name="connsiteX0" fmla="*/ 109214 w 805268"/>
              <a:gd name="connsiteY0" fmla="*/ 1493320 h 1493320"/>
              <a:gd name="connsiteX1" fmla="*/ 541262 w 805268"/>
              <a:gd name="connsiteY1" fmla="*/ 1493320 h 1493320"/>
              <a:gd name="connsiteX2" fmla="*/ 757286 w 805268"/>
              <a:gd name="connsiteY2" fmla="*/ 269184 h 1493320"/>
              <a:gd name="connsiteX3" fmla="*/ 0 w 805268"/>
              <a:gd name="connsiteY3" fmla="*/ 3498 h 1493320"/>
              <a:gd name="connsiteX0" fmla="*/ 109214 w 805268"/>
              <a:gd name="connsiteY0" fmla="*/ 1493320 h 1512369"/>
              <a:gd name="connsiteX1" fmla="*/ 541262 w 805268"/>
              <a:gd name="connsiteY1" fmla="*/ 1493320 h 1512369"/>
              <a:gd name="connsiteX2" fmla="*/ 757286 w 805268"/>
              <a:gd name="connsiteY2" fmla="*/ 269184 h 1512369"/>
              <a:gd name="connsiteX3" fmla="*/ 0 w 805268"/>
              <a:gd name="connsiteY3" fmla="*/ 3498 h 1512369"/>
              <a:gd name="connsiteX0" fmla="*/ 109214 w 810426"/>
              <a:gd name="connsiteY0" fmla="*/ 1493320 h 1493320"/>
              <a:gd name="connsiteX1" fmla="*/ 555550 w 810426"/>
              <a:gd name="connsiteY1" fmla="*/ 1450457 h 1493320"/>
              <a:gd name="connsiteX2" fmla="*/ 757286 w 810426"/>
              <a:gd name="connsiteY2" fmla="*/ 269184 h 1493320"/>
              <a:gd name="connsiteX3" fmla="*/ 0 w 810426"/>
              <a:gd name="connsiteY3" fmla="*/ 3498 h 1493320"/>
              <a:gd name="connsiteX0" fmla="*/ 109214 w 810426"/>
              <a:gd name="connsiteY0" fmla="*/ 1495164 h 1495164"/>
              <a:gd name="connsiteX1" fmla="*/ 555550 w 810426"/>
              <a:gd name="connsiteY1" fmla="*/ 1452301 h 1495164"/>
              <a:gd name="connsiteX2" fmla="*/ 757286 w 810426"/>
              <a:gd name="connsiteY2" fmla="*/ 271028 h 1495164"/>
              <a:gd name="connsiteX3" fmla="*/ 0 w 810426"/>
              <a:gd name="connsiteY3" fmla="*/ 5342 h 1495164"/>
              <a:gd name="connsiteX0" fmla="*/ 109214 w 794495"/>
              <a:gd name="connsiteY0" fmla="*/ 1495164 h 1495164"/>
              <a:gd name="connsiteX1" fmla="*/ 555550 w 794495"/>
              <a:gd name="connsiteY1" fmla="*/ 1452301 h 1495164"/>
              <a:gd name="connsiteX2" fmla="*/ 757286 w 794495"/>
              <a:gd name="connsiteY2" fmla="*/ 271028 h 1495164"/>
              <a:gd name="connsiteX3" fmla="*/ 0 w 794495"/>
              <a:gd name="connsiteY3" fmla="*/ 5342 h 1495164"/>
              <a:gd name="connsiteX0" fmla="*/ 109214 w 803788"/>
              <a:gd name="connsiteY0" fmla="*/ 1495164 h 1504770"/>
              <a:gd name="connsiteX1" fmla="*/ 584579 w 803788"/>
              <a:gd name="connsiteY1" fmla="*/ 1481330 h 1504770"/>
              <a:gd name="connsiteX2" fmla="*/ 757286 w 803788"/>
              <a:gd name="connsiteY2" fmla="*/ 271028 h 1504770"/>
              <a:gd name="connsiteX3" fmla="*/ 0 w 803788"/>
              <a:gd name="connsiteY3" fmla="*/ 5342 h 1504770"/>
              <a:gd name="connsiteX0" fmla="*/ 109214 w 803788"/>
              <a:gd name="connsiteY0" fmla="*/ 1495164 h 1504770"/>
              <a:gd name="connsiteX1" fmla="*/ 584579 w 803788"/>
              <a:gd name="connsiteY1" fmla="*/ 1481330 h 1504770"/>
              <a:gd name="connsiteX2" fmla="*/ 757286 w 803788"/>
              <a:gd name="connsiteY2" fmla="*/ 271028 h 1504770"/>
              <a:gd name="connsiteX3" fmla="*/ 0 w 803788"/>
              <a:gd name="connsiteY3" fmla="*/ 5342 h 1504770"/>
              <a:gd name="connsiteX0" fmla="*/ 109214 w 778075"/>
              <a:gd name="connsiteY0" fmla="*/ 1496700 h 1506306"/>
              <a:gd name="connsiteX1" fmla="*/ 584579 w 778075"/>
              <a:gd name="connsiteY1" fmla="*/ 1482866 h 1506306"/>
              <a:gd name="connsiteX2" fmla="*/ 713743 w 778075"/>
              <a:gd name="connsiteY2" fmla="*/ 258049 h 1506306"/>
              <a:gd name="connsiteX3" fmla="*/ 0 w 778075"/>
              <a:gd name="connsiteY3" fmla="*/ 6878 h 1506306"/>
              <a:gd name="connsiteX0" fmla="*/ 109214 w 778075"/>
              <a:gd name="connsiteY0" fmla="*/ 1496700 h 1506306"/>
              <a:gd name="connsiteX1" fmla="*/ 584579 w 778075"/>
              <a:gd name="connsiteY1" fmla="*/ 1482866 h 1506306"/>
              <a:gd name="connsiteX2" fmla="*/ 713743 w 778075"/>
              <a:gd name="connsiteY2" fmla="*/ 258049 h 1506306"/>
              <a:gd name="connsiteX3" fmla="*/ 0 w 778075"/>
              <a:gd name="connsiteY3" fmla="*/ 6878 h 1506306"/>
              <a:gd name="connsiteX0" fmla="*/ 109214 w 760245"/>
              <a:gd name="connsiteY0" fmla="*/ 1496700 h 1496700"/>
              <a:gd name="connsiteX1" fmla="*/ 541036 w 760245"/>
              <a:gd name="connsiteY1" fmla="*/ 1453837 h 1496700"/>
              <a:gd name="connsiteX2" fmla="*/ 713743 w 760245"/>
              <a:gd name="connsiteY2" fmla="*/ 258049 h 1496700"/>
              <a:gd name="connsiteX3" fmla="*/ 0 w 760245"/>
              <a:gd name="connsiteY3" fmla="*/ 6878 h 1496700"/>
              <a:gd name="connsiteX0" fmla="*/ 109214 w 771621"/>
              <a:gd name="connsiteY0" fmla="*/ 1496700 h 1499066"/>
              <a:gd name="connsiteX1" fmla="*/ 570064 w 771621"/>
              <a:gd name="connsiteY1" fmla="*/ 1468351 h 1499066"/>
              <a:gd name="connsiteX2" fmla="*/ 713743 w 771621"/>
              <a:gd name="connsiteY2" fmla="*/ 258049 h 1499066"/>
              <a:gd name="connsiteX3" fmla="*/ 0 w 771621"/>
              <a:gd name="connsiteY3" fmla="*/ 6878 h 1499066"/>
              <a:gd name="connsiteX0" fmla="*/ 109214 w 757923"/>
              <a:gd name="connsiteY0" fmla="*/ 1496700 h 1499066"/>
              <a:gd name="connsiteX1" fmla="*/ 570064 w 757923"/>
              <a:gd name="connsiteY1" fmla="*/ 1468351 h 1499066"/>
              <a:gd name="connsiteX2" fmla="*/ 713743 w 757923"/>
              <a:gd name="connsiteY2" fmla="*/ 258049 h 1499066"/>
              <a:gd name="connsiteX3" fmla="*/ 0 w 757923"/>
              <a:gd name="connsiteY3" fmla="*/ 6878 h 1499066"/>
              <a:gd name="connsiteX0" fmla="*/ 109214 w 757923"/>
              <a:gd name="connsiteY0" fmla="*/ 1496700 h 1509765"/>
              <a:gd name="connsiteX1" fmla="*/ 570064 w 757923"/>
              <a:gd name="connsiteY1" fmla="*/ 1468351 h 1509765"/>
              <a:gd name="connsiteX2" fmla="*/ 713743 w 757923"/>
              <a:gd name="connsiteY2" fmla="*/ 258049 h 1509765"/>
              <a:gd name="connsiteX3" fmla="*/ 0 w 757923"/>
              <a:gd name="connsiteY3" fmla="*/ 6878 h 1509765"/>
              <a:gd name="connsiteX0" fmla="*/ 109214 w 769440"/>
              <a:gd name="connsiteY0" fmla="*/ 1496700 h 1497900"/>
              <a:gd name="connsiteX1" fmla="*/ 599093 w 769440"/>
              <a:gd name="connsiteY1" fmla="*/ 1439322 h 1497900"/>
              <a:gd name="connsiteX2" fmla="*/ 713743 w 769440"/>
              <a:gd name="connsiteY2" fmla="*/ 258049 h 1497900"/>
              <a:gd name="connsiteX3" fmla="*/ 0 w 769440"/>
              <a:gd name="connsiteY3" fmla="*/ 6878 h 1497900"/>
              <a:gd name="connsiteX0" fmla="*/ 693414 w 769440"/>
              <a:gd name="connsiteY0" fmla="*/ 1667913 h 1667913"/>
              <a:gd name="connsiteX1" fmla="*/ 599093 w 769440"/>
              <a:gd name="connsiteY1" fmla="*/ 1439322 h 1667913"/>
              <a:gd name="connsiteX2" fmla="*/ 713743 w 769440"/>
              <a:gd name="connsiteY2" fmla="*/ 258049 h 1667913"/>
              <a:gd name="connsiteX3" fmla="*/ 0 w 769440"/>
              <a:gd name="connsiteY3" fmla="*/ 6878 h 1667913"/>
              <a:gd name="connsiteX0" fmla="*/ 693414 w 761123"/>
              <a:gd name="connsiteY0" fmla="*/ 1667913 h 1667913"/>
              <a:gd name="connsiteX1" fmla="*/ 713743 w 761123"/>
              <a:gd name="connsiteY1" fmla="*/ 258049 h 1667913"/>
              <a:gd name="connsiteX2" fmla="*/ 0 w 761123"/>
              <a:gd name="connsiteY2" fmla="*/ 6878 h 1667913"/>
              <a:gd name="connsiteX0" fmla="*/ 807714 w 811153"/>
              <a:gd name="connsiteY0" fmla="*/ 1610842 h 1610842"/>
              <a:gd name="connsiteX1" fmla="*/ 713743 w 811153"/>
              <a:gd name="connsiteY1" fmla="*/ 258049 h 1610842"/>
              <a:gd name="connsiteX2" fmla="*/ 0 w 811153"/>
              <a:gd name="connsiteY2" fmla="*/ 6878 h 1610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11153" h="1610842">
                <a:moveTo>
                  <a:pt x="807714" y="1610842"/>
                </a:moveTo>
                <a:cubicBezTo>
                  <a:pt x="811949" y="1317120"/>
                  <a:pt x="829312" y="534888"/>
                  <a:pt x="713743" y="258049"/>
                </a:cubicBezTo>
                <a:cubicBezTo>
                  <a:pt x="610946" y="-19283"/>
                  <a:pt x="294194" y="-9534"/>
                  <a:pt x="0" y="6878"/>
                </a:cubicBezTo>
              </a:path>
            </a:pathLst>
          </a:custGeom>
          <a:ln w="127000">
            <a:solidFill>
              <a:schemeClr val="bg1">
                <a:lumMod val="85000"/>
              </a:schemeClr>
            </a:solidFill>
            <a:miter lim="800000"/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角丸四角形 45"/>
          <p:cNvSpPr/>
          <p:nvPr/>
        </p:nvSpPr>
        <p:spPr>
          <a:xfrm>
            <a:off x="6652927" y="4344865"/>
            <a:ext cx="975593" cy="64579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rIns="36000" anchor="ctr"/>
          <a:lstStyle/>
          <a:p>
            <a:pPr>
              <a:defRPr/>
            </a:pPr>
            <a:r>
              <a:rPr lang="ja-JP" altLang="en-US" sz="2800" dirty="0" smtClean="0">
                <a:solidFill>
                  <a:schemeClr val="accent2"/>
                </a:solidFill>
                <a:latin typeface="+mn-ea"/>
              </a:rPr>
              <a:t>満足度</a:t>
            </a:r>
            <a:endParaRPr lang="ja-JP" altLang="en-US" sz="1400" dirty="0">
              <a:solidFill>
                <a:schemeClr val="accent2"/>
              </a:solidFill>
              <a:latin typeface="+mn-ea"/>
            </a:endParaRPr>
          </a:p>
        </p:txBody>
      </p:sp>
      <p:sp>
        <p:nvSpPr>
          <p:cNvPr id="51" name="二等辺三角形 50"/>
          <p:cNvSpPr/>
          <p:nvPr/>
        </p:nvSpPr>
        <p:spPr>
          <a:xfrm rot="16200000" flipV="1">
            <a:off x="6084398" y="4545026"/>
            <a:ext cx="904612" cy="247056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フリーフォーム 55"/>
          <p:cNvSpPr/>
          <p:nvPr/>
        </p:nvSpPr>
        <p:spPr>
          <a:xfrm rot="16200000" flipH="1">
            <a:off x="134615" y="3002423"/>
            <a:ext cx="1923007" cy="471905"/>
          </a:xfrm>
          <a:custGeom>
            <a:avLst/>
            <a:gdLst>
              <a:gd name="connsiteX0" fmla="*/ 0 w 2114843"/>
              <a:gd name="connsiteY0" fmla="*/ 1833490 h 2096087"/>
              <a:gd name="connsiteX1" fmla="*/ 1772529 w 2114843"/>
              <a:gd name="connsiteY1" fmla="*/ 1833490 h 2096087"/>
              <a:gd name="connsiteX2" fmla="*/ 2053883 w 2114843"/>
              <a:gd name="connsiteY2" fmla="*/ 257908 h 2096087"/>
              <a:gd name="connsiteX3" fmla="*/ 1406769 w 2114843"/>
              <a:gd name="connsiteY3" fmla="*/ 286043 h 2096087"/>
              <a:gd name="connsiteX0" fmla="*/ 0 w 2114250"/>
              <a:gd name="connsiteY0" fmla="*/ 1611677 h 1837305"/>
              <a:gd name="connsiteX1" fmla="*/ 1772529 w 2114250"/>
              <a:gd name="connsiteY1" fmla="*/ 1611677 h 1837305"/>
              <a:gd name="connsiteX2" fmla="*/ 2050326 w 2114250"/>
              <a:gd name="connsiteY2" fmla="*/ 257908 h 1837305"/>
              <a:gd name="connsiteX3" fmla="*/ 1406769 w 2114250"/>
              <a:gd name="connsiteY3" fmla="*/ 64230 h 1837305"/>
              <a:gd name="connsiteX0" fmla="*/ 0 w 2176023"/>
              <a:gd name="connsiteY0" fmla="*/ 1590071 h 1721369"/>
              <a:gd name="connsiteX1" fmla="*/ 1834302 w 2176023"/>
              <a:gd name="connsiteY1" fmla="*/ 1460438 h 1721369"/>
              <a:gd name="connsiteX2" fmla="*/ 2050326 w 2176023"/>
              <a:gd name="connsiteY2" fmla="*/ 236302 h 1721369"/>
              <a:gd name="connsiteX3" fmla="*/ 1406769 w 2176023"/>
              <a:gd name="connsiteY3" fmla="*/ 42624 h 1721369"/>
              <a:gd name="connsiteX0" fmla="*/ 0 w 2176023"/>
              <a:gd name="connsiteY0" fmla="*/ 1590071 h 1721369"/>
              <a:gd name="connsiteX1" fmla="*/ 1834302 w 2176023"/>
              <a:gd name="connsiteY1" fmla="*/ 1460438 h 1721369"/>
              <a:gd name="connsiteX2" fmla="*/ 2050326 w 2176023"/>
              <a:gd name="connsiteY2" fmla="*/ 236302 h 1721369"/>
              <a:gd name="connsiteX3" fmla="*/ 1406769 w 2176023"/>
              <a:gd name="connsiteY3" fmla="*/ 42624 h 1721369"/>
              <a:gd name="connsiteX0" fmla="*/ 0 w 2176023"/>
              <a:gd name="connsiteY0" fmla="*/ 1590071 h 1590071"/>
              <a:gd name="connsiteX1" fmla="*/ 1834302 w 2176023"/>
              <a:gd name="connsiteY1" fmla="*/ 1460438 h 1590071"/>
              <a:gd name="connsiteX2" fmla="*/ 2050326 w 2176023"/>
              <a:gd name="connsiteY2" fmla="*/ 236302 h 1590071"/>
              <a:gd name="connsiteX3" fmla="*/ 1406769 w 2176023"/>
              <a:gd name="connsiteY3" fmla="*/ 42624 h 1590071"/>
              <a:gd name="connsiteX0" fmla="*/ 0 w 2109580"/>
              <a:gd name="connsiteY0" fmla="*/ 1602073 h 1602073"/>
              <a:gd name="connsiteX1" fmla="*/ 1762294 w 2109580"/>
              <a:gd name="connsiteY1" fmla="*/ 1544448 h 1602073"/>
              <a:gd name="connsiteX2" fmla="*/ 2050326 w 2109580"/>
              <a:gd name="connsiteY2" fmla="*/ 248304 h 1602073"/>
              <a:gd name="connsiteX3" fmla="*/ 1406769 w 2109580"/>
              <a:gd name="connsiteY3" fmla="*/ 54626 h 1602073"/>
              <a:gd name="connsiteX0" fmla="*/ 0 w 2109580"/>
              <a:gd name="connsiteY0" fmla="*/ 1602073 h 1602073"/>
              <a:gd name="connsiteX1" fmla="*/ 1762294 w 2109580"/>
              <a:gd name="connsiteY1" fmla="*/ 1544448 h 1602073"/>
              <a:gd name="connsiteX2" fmla="*/ 2050326 w 2109580"/>
              <a:gd name="connsiteY2" fmla="*/ 248304 h 1602073"/>
              <a:gd name="connsiteX3" fmla="*/ 1406769 w 2109580"/>
              <a:gd name="connsiteY3" fmla="*/ 54626 h 1602073"/>
              <a:gd name="connsiteX0" fmla="*/ 0 w 2104015"/>
              <a:gd name="connsiteY0" fmla="*/ 1563859 h 1563859"/>
              <a:gd name="connsiteX1" fmla="*/ 1762294 w 2104015"/>
              <a:gd name="connsiteY1" fmla="*/ 1506234 h 1563859"/>
              <a:gd name="connsiteX2" fmla="*/ 1978318 w 2104015"/>
              <a:gd name="connsiteY2" fmla="*/ 282098 h 1563859"/>
              <a:gd name="connsiteX3" fmla="*/ 1406769 w 2104015"/>
              <a:gd name="connsiteY3" fmla="*/ 16412 h 1563859"/>
              <a:gd name="connsiteX0" fmla="*/ 0 w 1997904"/>
              <a:gd name="connsiteY0" fmla="*/ 1506234 h 1506234"/>
              <a:gd name="connsiteX1" fmla="*/ 1656183 w 1997904"/>
              <a:gd name="connsiteY1" fmla="*/ 1506234 h 1506234"/>
              <a:gd name="connsiteX2" fmla="*/ 1872207 w 1997904"/>
              <a:gd name="connsiteY2" fmla="*/ 282098 h 1506234"/>
              <a:gd name="connsiteX3" fmla="*/ 1300658 w 1997904"/>
              <a:gd name="connsiteY3" fmla="*/ 16412 h 1506234"/>
              <a:gd name="connsiteX0" fmla="*/ 0 w 1493849"/>
              <a:gd name="connsiteY0" fmla="*/ 1506234 h 1506234"/>
              <a:gd name="connsiteX1" fmla="*/ 1152128 w 1493849"/>
              <a:gd name="connsiteY1" fmla="*/ 1506234 h 1506234"/>
              <a:gd name="connsiteX2" fmla="*/ 1368152 w 1493849"/>
              <a:gd name="connsiteY2" fmla="*/ 282098 h 1506234"/>
              <a:gd name="connsiteX3" fmla="*/ 796603 w 1493849"/>
              <a:gd name="connsiteY3" fmla="*/ 16412 h 1506234"/>
              <a:gd name="connsiteX0" fmla="*/ 0 w 773769"/>
              <a:gd name="connsiteY0" fmla="*/ 1506234 h 1506234"/>
              <a:gd name="connsiteX1" fmla="*/ 432048 w 773769"/>
              <a:gd name="connsiteY1" fmla="*/ 1506234 h 1506234"/>
              <a:gd name="connsiteX2" fmla="*/ 648072 w 773769"/>
              <a:gd name="connsiteY2" fmla="*/ 282098 h 1506234"/>
              <a:gd name="connsiteX3" fmla="*/ 76523 w 773769"/>
              <a:gd name="connsiteY3" fmla="*/ 16412 h 1506234"/>
              <a:gd name="connsiteX0" fmla="*/ 109214 w 805268"/>
              <a:gd name="connsiteY0" fmla="*/ 1493320 h 1493320"/>
              <a:gd name="connsiteX1" fmla="*/ 541262 w 805268"/>
              <a:gd name="connsiteY1" fmla="*/ 1493320 h 1493320"/>
              <a:gd name="connsiteX2" fmla="*/ 757286 w 805268"/>
              <a:gd name="connsiteY2" fmla="*/ 269184 h 1493320"/>
              <a:gd name="connsiteX3" fmla="*/ 0 w 805268"/>
              <a:gd name="connsiteY3" fmla="*/ 3498 h 1493320"/>
              <a:gd name="connsiteX0" fmla="*/ 109214 w 805268"/>
              <a:gd name="connsiteY0" fmla="*/ 1493320 h 1512369"/>
              <a:gd name="connsiteX1" fmla="*/ 541262 w 805268"/>
              <a:gd name="connsiteY1" fmla="*/ 1493320 h 1512369"/>
              <a:gd name="connsiteX2" fmla="*/ 757286 w 805268"/>
              <a:gd name="connsiteY2" fmla="*/ 269184 h 1512369"/>
              <a:gd name="connsiteX3" fmla="*/ 0 w 805268"/>
              <a:gd name="connsiteY3" fmla="*/ 3498 h 1512369"/>
              <a:gd name="connsiteX0" fmla="*/ 109214 w 810426"/>
              <a:gd name="connsiteY0" fmla="*/ 1493320 h 1493320"/>
              <a:gd name="connsiteX1" fmla="*/ 555550 w 810426"/>
              <a:gd name="connsiteY1" fmla="*/ 1450457 h 1493320"/>
              <a:gd name="connsiteX2" fmla="*/ 757286 w 810426"/>
              <a:gd name="connsiteY2" fmla="*/ 269184 h 1493320"/>
              <a:gd name="connsiteX3" fmla="*/ 0 w 810426"/>
              <a:gd name="connsiteY3" fmla="*/ 3498 h 1493320"/>
              <a:gd name="connsiteX0" fmla="*/ 109214 w 810426"/>
              <a:gd name="connsiteY0" fmla="*/ 1495164 h 1495164"/>
              <a:gd name="connsiteX1" fmla="*/ 555550 w 810426"/>
              <a:gd name="connsiteY1" fmla="*/ 1452301 h 1495164"/>
              <a:gd name="connsiteX2" fmla="*/ 757286 w 810426"/>
              <a:gd name="connsiteY2" fmla="*/ 271028 h 1495164"/>
              <a:gd name="connsiteX3" fmla="*/ 0 w 810426"/>
              <a:gd name="connsiteY3" fmla="*/ 5342 h 1495164"/>
              <a:gd name="connsiteX0" fmla="*/ 109214 w 794495"/>
              <a:gd name="connsiteY0" fmla="*/ 1495164 h 1495164"/>
              <a:gd name="connsiteX1" fmla="*/ 555550 w 794495"/>
              <a:gd name="connsiteY1" fmla="*/ 1452301 h 1495164"/>
              <a:gd name="connsiteX2" fmla="*/ 757286 w 794495"/>
              <a:gd name="connsiteY2" fmla="*/ 271028 h 1495164"/>
              <a:gd name="connsiteX3" fmla="*/ 0 w 794495"/>
              <a:gd name="connsiteY3" fmla="*/ 5342 h 1495164"/>
              <a:gd name="connsiteX0" fmla="*/ 109214 w 803788"/>
              <a:gd name="connsiteY0" fmla="*/ 1495164 h 1504770"/>
              <a:gd name="connsiteX1" fmla="*/ 584579 w 803788"/>
              <a:gd name="connsiteY1" fmla="*/ 1481330 h 1504770"/>
              <a:gd name="connsiteX2" fmla="*/ 757286 w 803788"/>
              <a:gd name="connsiteY2" fmla="*/ 271028 h 1504770"/>
              <a:gd name="connsiteX3" fmla="*/ 0 w 803788"/>
              <a:gd name="connsiteY3" fmla="*/ 5342 h 1504770"/>
              <a:gd name="connsiteX0" fmla="*/ 109214 w 803788"/>
              <a:gd name="connsiteY0" fmla="*/ 1495164 h 1504770"/>
              <a:gd name="connsiteX1" fmla="*/ 584579 w 803788"/>
              <a:gd name="connsiteY1" fmla="*/ 1481330 h 1504770"/>
              <a:gd name="connsiteX2" fmla="*/ 757286 w 803788"/>
              <a:gd name="connsiteY2" fmla="*/ 271028 h 1504770"/>
              <a:gd name="connsiteX3" fmla="*/ 0 w 803788"/>
              <a:gd name="connsiteY3" fmla="*/ 5342 h 1504770"/>
              <a:gd name="connsiteX0" fmla="*/ 109214 w 778075"/>
              <a:gd name="connsiteY0" fmla="*/ 1496700 h 1506306"/>
              <a:gd name="connsiteX1" fmla="*/ 584579 w 778075"/>
              <a:gd name="connsiteY1" fmla="*/ 1482866 h 1506306"/>
              <a:gd name="connsiteX2" fmla="*/ 713743 w 778075"/>
              <a:gd name="connsiteY2" fmla="*/ 258049 h 1506306"/>
              <a:gd name="connsiteX3" fmla="*/ 0 w 778075"/>
              <a:gd name="connsiteY3" fmla="*/ 6878 h 1506306"/>
              <a:gd name="connsiteX0" fmla="*/ 109214 w 778075"/>
              <a:gd name="connsiteY0" fmla="*/ 1496700 h 1506306"/>
              <a:gd name="connsiteX1" fmla="*/ 584579 w 778075"/>
              <a:gd name="connsiteY1" fmla="*/ 1482866 h 1506306"/>
              <a:gd name="connsiteX2" fmla="*/ 713743 w 778075"/>
              <a:gd name="connsiteY2" fmla="*/ 258049 h 1506306"/>
              <a:gd name="connsiteX3" fmla="*/ 0 w 778075"/>
              <a:gd name="connsiteY3" fmla="*/ 6878 h 1506306"/>
              <a:gd name="connsiteX0" fmla="*/ 109214 w 760245"/>
              <a:gd name="connsiteY0" fmla="*/ 1496700 h 1496700"/>
              <a:gd name="connsiteX1" fmla="*/ 541036 w 760245"/>
              <a:gd name="connsiteY1" fmla="*/ 1453837 h 1496700"/>
              <a:gd name="connsiteX2" fmla="*/ 713743 w 760245"/>
              <a:gd name="connsiteY2" fmla="*/ 258049 h 1496700"/>
              <a:gd name="connsiteX3" fmla="*/ 0 w 760245"/>
              <a:gd name="connsiteY3" fmla="*/ 6878 h 1496700"/>
              <a:gd name="connsiteX0" fmla="*/ 109214 w 771621"/>
              <a:gd name="connsiteY0" fmla="*/ 1496700 h 1499066"/>
              <a:gd name="connsiteX1" fmla="*/ 570064 w 771621"/>
              <a:gd name="connsiteY1" fmla="*/ 1468351 h 1499066"/>
              <a:gd name="connsiteX2" fmla="*/ 713743 w 771621"/>
              <a:gd name="connsiteY2" fmla="*/ 258049 h 1499066"/>
              <a:gd name="connsiteX3" fmla="*/ 0 w 771621"/>
              <a:gd name="connsiteY3" fmla="*/ 6878 h 1499066"/>
              <a:gd name="connsiteX0" fmla="*/ 109214 w 757923"/>
              <a:gd name="connsiteY0" fmla="*/ 1496700 h 1499066"/>
              <a:gd name="connsiteX1" fmla="*/ 570064 w 757923"/>
              <a:gd name="connsiteY1" fmla="*/ 1468351 h 1499066"/>
              <a:gd name="connsiteX2" fmla="*/ 713743 w 757923"/>
              <a:gd name="connsiteY2" fmla="*/ 258049 h 1499066"/>
              <a:gd name="connsiteX3" fmla="*/ 0 w 757923"/>
              <a:gd name="connsiteY3" fmla="*/ 6878 h 1499066"/>
              <a:gd name="connsiteX0" fmla="*/ 109214 w 757923"/>
              <a:gd name="connsiteY0" fmla="*/ 1496700 h 1509765"/>
              <a:gd name="connsiteX1" fmla="*/ 570064 w 757923"/>
              <a:gd name="connsiteY1" fmla="*/ 1468351 h 1509765"/>
              <a:gd name="connsiteX2" fmla="*/ 713743 w 757923"/>
              <a:gd name="connsiteY2" fmla="*/ 258049 h 1509765"/>
              <a:gd name="connsiteX3" fmla="*/ 0 w 757923"/>
              <a:gd name="connsiteY3" fmla="*/ 6878 h 1509765"/>
              <a:gd name="connsiteX0" fmla="*/ 109214 w 769440"/>
              <a:gd name="connsiteY0" fmla="*/ 1496700 h 1497900"/>
              <a:gd name="connsiteX1" fmla="*/ 599093 w 769440"/>
              <a:gd name="connsiteY1" fmla="*/ 1439322 h 1497900"/>
              <a:gd name="connsiteX2" fmla="*/ 713743 w 769440"/>
              <a:gd name="connsiteY2" fmla="*/ 258049 h 1497900"/>
              <a:gd name="connsiteX3" fmla="*/ 0 w 769440"/>
              <a:gd name="connsiteY3" fmla="*/ 6878 h 1497900"/>
              <a:gd name="connsiteX0" fmla="*/ 693414 w 769440"/>
              <a:gd name="connsiteY0" fmla="*/ 1667913 h 1667913"/>
              <a:gd name="connsiteX1" fmla="*/ 599093 w 769440"/>
              <a:gd name="connsiteY1" fmla="*/ 1439322 h 1667913"/>
              <a:gd name="connsiteX2" fmla="*/ 713743 w 769440"/>
              <a:gd name="connsiteY2" fmla="*/ 258049 h 1667913"/>
              <a:gd name="connsiteX3" fmla="*/ 0 w 769440"/>
              <a:gd name="connsiteY3" fmla="*/ 6878 h 1667913"/>
              <a:gd name="connsiteX0" fmla="*/ 693414 w 761123"/>
              <a:gd name="connsiteY0" fmla="*/ 1667913 h 1667913"/>
              <a:gd name="connsiteX1" fmla="*/ 713743 w 761123"/>
              <a:gd name="connsiteY1" fmla="*/ 258049 h 1667913"/>
              <a:gd name="connsiteX2" fmla="*/ 0 w 761123"/>
              <a:gd name="connsiteY2" fmla="*/ 6878 h 1667913"/>
              <a:gd name="connsiteX0" fmla="*/ 807714 w 811153"/>
              <a:gd name="connsiteY0" fmla="*/ 1610842 h 1610842"/>
              <a:gd name="connsiteX1" fmla="*/ 713743 w 811153"/>
              <a:gd name="connsiteY1" fmla="*/ 258049 h 1610842"/>
              <a:gd name="connsiteX2" fmla="*/ 0 w 811153"/>
              <a:gd name="connsiteY2" fmla="*/ 6878 h 1610842"/>
              <a:gd name="connsiteX0" fmla="*/ 807714 w 807714"/>
              <a:gd name="connsiteY0" fmla="*/ 1610842 h 1610842"/>
              <a:gd name="connsiteX1" fmla="*/ 713743 w 807714"/>
              <a:gd name="connsiteY1" fmla="*/ 258049 h 1610842"/>
              <a:gd name="connsiteX2" fmla="*/ 0 w 807714"/>
              <a:gd name="connsiteY2" fmla="*/ 6878 h 1610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07714" h="1610842">
                <a:moveTo>
                  <a:pt x="807714" y="1610842"/>
                </a:moveTo>
                <a:cubicBezTo>
                  <a:pt x="802654" y="1252095"/>
                  <a:pt x="829312" y="534888"/>
                  <a:pt x="713743" y="258049"/>
                </a:cubicBezTo>
                <a:cubicBezTo>
                  <a:pt x="610946" y="-19283"/>
                  <a:pt x="294194" y="-9534"/>
                  <a:pt x="0" y="6878"/>
                </a:cubicBezTo>
              </a:path>
            </a:pathLst>
          </a:custGeom>
          <a:ln w="127000">
            <a:solidFill>
              <a:schemeClr val="bg1">
                <a:lumMod val="85000"/>
              </a:schemeClr>
            </a:solidFill>
            <a:miter lim="800000"/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8" name="Text Box 5"/>
          <p:cNvSpPr txBox="1">
            <a:spLocks noChangeArrowheads="1"/>
          </p:cNvSpPr>
          <p:nvPr/>
        </p:nvSpPr>
        <p:spPr bwMode="auto">
          <a:xfrm>
            <a:off x="456891" y="1772816"/>
            <a:ext cx="1810459" cy="442035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144000" tIns="36000" rIns="144000" bIns="36000">
            <a:spAutoFit/>
          </a:bodyPr>
          <a:lstStyle/>
          <a:p>
            <a:pPr marL="285750" indent="-285750" eaLnBrk="0" hangingPunct="0">
              <a:spcBef>
                <a:spcPts val="600"/>
              </a:spcBef>
              <a:buSzPct val="75000"/>
              <a:buFont typeface="Wingdings" pitchFamily="2" charset="2"/>
              <a:buChar char="l"/>
              <a:defRPr/>
            </a:pPr>
            <a:r>
              <a:rPr lang="ja-JP" altLang="en-US" sz="2400" dirty="0" smtClean="0">
                <a:latin typeface="+mn-ea"/>
                <a:ea typeface="+mn-ea"/>
              </a:rPr>
              <a:t>新規訪問</a:t>
            </a:r>
            <a:endParaRPr lang="en-US" altLang="ja-JP" sz="2400" dirty="0" smtClean="0">
              <a:latin typeface="+mn-ea"/>
              <a:ea typeface="+mn-ea"/>
            </a:endParaRPr>
          </a:p>
        </p:txBody>
      </p:sp>
      <p:sp>
        <p:nvSpPr>
          <p:cNvPr id="89" name="Text Box 5"/>
          <p:cNvSpPr txBox="1">
            <a:spLocks noChangeArrowheads="1"/>
          </p:cNvSpPr>
          <p:nvPr/>
        </p:nvSpPr>
        <p:spPr bwMode="auto">
          <a:xfrm>
            <a:off x="456891" y="2948516"/>
            <a:ext cx="2485324" cy="1334587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144000" tIns="36000" rIns="144000" bIns="36000">
            <a:spAutoFit/>
          </a:bodyPr>
          <a:lstStyle/>
          <a:p>
            <a:pPr marL="285750" indent="-285750" eaLnBrk="0" hangingPunct="0">
              <a:spcBef>
                <a:spcPts val="600"/>
              </a:spcBef>
              <a:buSzPct val="75000"/>
              <a:buFont typeface="Wingdings" pitchFamily="2" charset="2"/>
              <a:buChar char="l"/>
              <a:defRPr/>
            </a:pPr>
            <a:r>
              <a:rPr lang="ja-JP" altLang="en-US" sz="2400" dirty="0" smtClean="0">
                <a:latin typeface="+mn-ea"/>
                <a:ea typeface="+mn-ea"/>
              </a:rPr>
              <a:t>共有回数</a:t>
            </a:r>
            <a:endParaRPr lang="en-US" altLang="ja-JP" sz="2400" dirty="0" smtClean="0">
              <a:latin typeface="+mn-ea"/>
              <a:ea typeface="+mn-ea"/>
            </a:endParaRPr>
          </a:p>
          <a:p>
            <a:pPr marL="285750" indent="-285750" eaLnBrk="0" hangingPunct="0">
              <a:spcBef>
                <a:spcPts val="600"/>
              </a:spcBef>
              <a:buSzPct val="75000"/>
              <a:buFont typeface="Wingdings" pitchFamily="2" charset="2"/>
              <a:buChar char="l"/>
              <a:defRPr/>
            </a:pPr>
            <a:r>
              <a:rPr lang="ja-JP" altLang="en-US" sz="2400" dirty="0" smtClean="0">
                <a:latin typeface="+mn-ea"/>
                <a:ea typeface="+mn-ea"/>
              </a:rPr>
              <a:t>メンション数</a:t>
            </a:r>
            <a:endParaRPr lang="en-US" altLang="ja-JP" sz="2400" dirty="0" smtClean="0">
              <a:latin typeface="+mn-ea"/>
              <a:ea typeface="+mn-ea"/>
            </a:endParaRPr>
          </a:p>
          <a:p>
            <a:pPr marL="285750" indent="-285750" eaLnBrk="0" hangingPunct="0">
              <a:spcBef>
                <a:spcPts val="600"/>
              </a:spcBef>
              <a:buSzPct val="75000"/>
              <a:buFont typeface="Wingdings" pitchFamily="2" charset="2"/>
              <a:buChar char="l"/>
              <a:defRPr/>
            </a:pPr>
            <a:r>
              <a:rPr lang="ja-JP" altLang="en-US" sz="2400" dirty="0">
                <a:latin typeface="+mn-ea"/>
                <a:ea typeface="+mn-ea"/>
              </a:rPr>
              <a:t>ソーシャル</a:t>
            </a:r>
            <a:r>
              <a:rPr lang="ja-JP" altLang="en-US" sz="2400" dirty="0" smtClean="0">
                <a:latin typeface="+mn-ea"/>
                <a:ea typeface="+mn-ea"/>
              </a:rPr>
              <a:t>訪問</a:t>
            </a:r>
            <a:endParaRPr lang="ja-JP" altLang="en-US" sz="2400" dirty="0">
              <a:latin typeface="+mn-ea"/>
              <a:ea typeface="+mn-ea"/>
            </a:endParaRPr>
          </a:p>
        </p:txBody>
      </p:sp>
      <p:sp>
        <p:nvSpPr>
          <p:cNvPr id="92" name="Text Box 5"/>
          <p:cNvSpPr txBox="1">
            <a:spLocks noChangeArrowheads="1"/>
          </p:cNvSpPr>
          <p:nvPr/>
        </p:nvSpPr>
        <p:spPr bwMode="auto">
          <a:xfrm>
            <a:off x="4072610" y="1294497"/>
            <a:ext cx="2137472" cy="1780863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144000" tIns="36000" rIns="144000" bIns="36000">
            <a:spAutoFit/>
          </a:bodyPr>
          <a:lstStyle/>
          <a:p>
            <a:pPr marL="285750" indent="-285750" eaLnBrk="0" hangingPunct="0">
              <a:spcBef>
                <a:spcPts val="600"/>
              </a:spcBef>
              <a:buSzPct val="75000"/>
              <a:buFont typeface="Wingdings" pitchFamily="2" charset="2"/>
              <a:buChar char="l"/>
              <a:defRPr/>
            </a:pPr>
            <a:r>
              <a:rPr lang="ja-JP" altLang="en-US" sz="2400" dirty="0" smtClean="0">
                <a:latin typeface="+mn-ea"/>
                <a:ea typeface="+mn-ea"/>
              </a:rPr>
              <a:t>会員登録</a:t>
            </a:r>
            <a:endParaRPr lang="en-US" altLang="ja-JP" sz="2400" dirty="0" smtClean="0">
              <a:latin typeface="+mn-ea"/>
              <a:ea typeface="+mn-ea"/>
            </a:endParaRPr>
          </a:p>
          <a:p>
            <a:pPr marL="285750" indent="-285750" eaLnBrk="0" hangingPunct="0">
              <a:spcBef>
                <a:spcPts val="600"/>
              </a:spcBef>
              <a:buSzPct val="75000"/>
              <a:buFont typeface="Wingdings" pitchFamily="2" charset="2"/>
              <a:buChar char="l"/>
              <a:defRPr/>
            </a:pPr>
            <a:r>
              <a:rPr lang="ja-JP" altLang="en-US" sz="2400" dirty="0" smtClean="0">
                <a:latin typeface="+mn-ea"/>
                <a:ea typeface="+mn-ea"/>
              </a:rPr>
              <a:t>アクティブ率</a:t>
            </a:r>
            <a:endParaRPr lang="en-US" altLang="ja-JP" sz="2400" dirty="0" smtClean="0">
              <a:latin typeface="+mn-ea"/>
              <a:ea typeface="+mn-ea"/>
            </a:endParaRPr>
          </a:p>
          <a:p>
            <a:pPr marL="285750" indent="-285750" eaLnBrk="0" hangingPunct="0">
              <a:spcBef>
                <a:spcPts val="600"/>
              </a:spcBef>
              <a:buSzPct val="75000"/>
              <a:buFont typeface="Wingdings" pitchFamily="2" charset="2"/>
              <a:buChar char="l"/>
              <a:defRPr/>
            </a:pPr>
            <a:r>
              <a:rPr lang="ja-JP" altLang="en-US" sz="2400" dirty="0" smtClean="0">
                <a:latin typeface="+mn-ea"/>
                <a:ea typeface="+mn-ea"/>
              </a:rPr>
              <a:t>会員</a:t>
            </a:r>
            <a:r>
              <a:rPr lang="ja-JP" altLang="en-US" sz="2400" dirty="0">
                <a:latin typeface="+mn-ea"/>
                <a:ea typeface="+mn-ea"/>
              </a:rPr>
              <a:t>の</a:t>
            </a:r>
            <a:r>
              <a:rPr lang="ja-JP" altLang="en-US" sz="2400" dirty="0" smtClean="0">
                <a:latin typeface="+mn-ea"/>
                <a:ea typeface="+mn-ea"/>
              </a:rPr>
              <a:t>訪問</a:t>
            </a:r>
            <a:endParaRPr lang="en-US" altLang="ja-JP" sz="2400" dirty="0" smtClean="0">
              <a:latin typeface="+mn-ea"/>
              <a:ea typeface="+mn-ea"/>
            </a:endParaRPr>
          </a:p>
          <a:p>
            <a:pPr marL="285750" indent="-285750" eaLnBrk="0" hangingPunct="0">
              <a:spcBef>
                <a:spcPts val="600"/>
              </a:spcBef>
              <a:buSzPct val="75000"/>
              <a:buFont typeface="Wingdings" pitchFamily="2" charset="2"/>
              <a:buChar char="l"/>
              <a:defRPr/>
            </a:pPr>
            <a:r>
              <a:rPr lang="ja-JP" altLang="en-US" sz="2400" dirty="0" smtClean="0">
                <a:latin typeface="+mn-ea"/>
                <a:ea typeface="+mn-ea"/>
              </a:rPr>
              <a:t>フレンド</a:t>
            </a:r>
            <a:r>
              <a:rPr lang="ja-JP" altLang="en-US" sz="2400" dirty="0">
                <a:latin typeface="+mn-ea"/>
                <a:ea typeface="+mn-ea"/>
              </a:rPr>
              <a:t>率</a:t>
            </a:r>
          </a:p>
        </p:txBody>
      </p:sp>
      <p:sp>
        <p:nvSpPr>
          <p:cNvPr id="93" name="Text Box 5"/>
          <p:cNvSpPr txBox="1">
            <a:spLocks noChangeArrowheads="1"/>
          </p:cNvSpPr>
          <p:nvPr/>
        </p:nvSpPr>
        <p:spPr bwMode="auto">
          <a:xfrm>
            <a:off x="6732239" y="3068960"/>
            <a:ext cx="1738325" cy="888311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144000" tIns="36000" rIns="144000" bIns="36000">
            <a:spAutoFit/>
          </a:bodyPr>
          <a:lstStyle/>
          <a:p>
            <a:pPr marL="285750" indent="-285750" eaLnBrk="0" hangingPunct="0">
              <a:spcBef>
                <a:spcPts val="600"/>
              </a:spcBef>
              <a:buSzPct val="75000"/>
              <a:buFont typeface="Wingdings" pitchFamily="2" charset="2"/>
              <a:buChar char="l"/>
              <a:defRPr/>
            </a:pPr>
            <a:r>
              <a:rPr lang="en-US" altLang="ja-JP" sz="2400" dirty="0" smtClean="0">
                <a:latin typeface="+mn-ea"/>
                <a:ea typeface="+mn-ea"/>
              </a:rPr>
              <a:t>RSS</a:t>
            </a:r>
            <a:r>
              <a:rPr lang="ja-JP" altLang="en-US" sz="2400" dirty="0" smtClean="0">
                <a:latin typeface="+mn-ea"/>
                <a:ea typeface="+mn-ea"/>
              </a:rPr>
              <a:t>購読</a:t>
            </a:r>
            <a:endParaRPr lang="en-US" altLang="ja-JP" sz="2400" dirty="0" smtClean="0">
              <a:latin typeface="+mn-ea"/>
              <a:ea typeface="+mn-ea"/>
            </a:endParaRPr>
          </a:p>
          <a:p>
            <a:pPr marL="285750" indent="-285750" eaLnBrk="0" hangingPunct="0">
              <a:spcBef>
                <a:spcPts val="600"/>
              </a:spcBef>
              <a:buSzPct val="75000"/>
              <a:buFont typeface="Wingdings" pitchFamily="2" charset="2"/>
              <a:buChar char="l"/>
              <a:defRPr/>
            </a:pPr>
            <a:r>
              <a:rPr lang="ja-JP" altLang="en-US" sz="2400" dirty="0" smtClean="0">
                <a:latin typeface="+mn-ea"/>
                <a:ea typeface="+mn-ea"/>
              </a:rPr>
              <a:t>再訪問</a:t>
            </a:r>
            <a:endParaRPr lang="ja-JP" altLang="en-US" sz="2400" dirty="0">
              <a:latin typeface="+mn-ea"/>
              <a:ea typeface="+mn-ea"/>
            </a:endParaRPr>
          </a:p>
        </p:txBody>
      </p:sp>
      <p:sp>
        <p:nvSpPr>
          <p:cNvPr id="95" name="Text Box 5"/>
          <p:cNvSpPr txBox="1">
            <a:spLocks noChangeArrowheads="1"/>
          </p:cNvSpPr>
          <p:nvPr/>
        </p:nvSpPr>
        <p:spPr bwMode="auto">
          <a:xfrm>
            <a:off x="4401695" y="3851325"/>
            <a:ext cx="1826489" cy="888311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144000" tIns="36000" rIns="144000" bIns="36000">
            <a:spAutoFit/>
          </a:bodyPr>
          <a:lstStyle/>
          <a:p>
            <a:pPr marL="285750" indent="-285750" eaLnBrk="0" hangingPunct="0">
              <a:spcBef>
                <a:spcPts val="600"/>
              </a:spcBef>
              <a:buSzPct val="75000"/>
              <a:buFont typeface="Wingdings" pitchFamily="2" charset="2"/>
              <a:buChar char="l"/>
              <a:defRPr/>
            </a:pPr>
            <a:r>
              <a:rPr lang="ja-JP" altLang="en-US" sz="2400" dirty="0" smtClean="0">
                <a:latin typeface="+mn-ea"/>
                <a:ea typeface="+mn-ea"/>
              </a:rPr>
              <a:t>コメント数</a:t>
            </a:r>
            <a:endParaRPr lang="en-US" altLang="ja-JP" sz="2400" dirty="0" smtClean="0">
              <a:latin typeface="+mn-ea"/>
              <a:ea typeface="+mn-ea"/>
            </a:endParaRPr>
          </a:p>
          <a:p>
            <a:pPr marL="285750" indent="-285750" eaLnBrk="0" hangingPunct="0">
              <a:spcBef>
                <a:spcPts val="600"/>
              </a:spcBef>
              <a:buSzPct val="75000"/>
              <a:buFont typeface="Wingdings" pitchFamily="2" charset="2"/>
              <a:buChar char="l"/>
              <a:defRPr/>
            </a:pPr>
            <a:r>
              <a:rPr lang="ja-JP" altLang="en-US" sz="2400" dirty="0">
                <a:latin typeface="+mn-ea"/>
                <a:ea typeface="+mn-ea"/>
              </a:rPr>
              <a:t>投稿数</a:t>
            </a:r>
          </a:p>
        </p:txBody>
      </p:sp>
      <p:sp>
        <p:nvSpPr>
          <p:cNvPr id="96" name="Text Box 5"/>
          <p:cNvSpPr txBox="1">
            <a:spLocks noChangeArrowheads="1"/>
          </p:cNvSpPr>
          <p:nvPr/>
        </p:nvSpPr>
        <p:spPr bwMode="auto">
          <a:xfrm>
            <a:off x="3444701" y="3202989"/>
            <a:ext cx="2783483" cy="442035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144000" tIns="36000" rIns="144000" bIns="36000">
            <a:spAutoFit/>
          </a:bodyPr>
          <a:lstStyle/>
          <a:p>
            <a:pPr marL="285750" indent="-285750" eaLnBrk="0" hangingPunct="0">
              <a:spcBef>
                <a:spcPts val="600"/>
              </a:spcBef>
              <a:buSzPct val="75000"/>
              <a:buFont typeface="Wingdings" pitchFamily="2" charset="2"/>
              <a:buChar char="l"/>
              <a:defRPr/>
            </a:pPr>
            <a:r>
              <a:rPr lang="en-US" altLang="ja-JP" sz="2400" dirty="0" smtClean="0">
                <a:latin typeface="+mn-ea"/>
                <a:ea typeface="+mn-ea"/>
              </a:rPr>
              <a:t>UGC</a:t>
            </a:r>
            <a:r>
              <a:rPr lang="ja-JP" altLang="en-US" sz="2400" dirty="0" smtClean="0">
                <a:latin typeface="+mn-ea"/>
                <a:ea typeface="+mn-ea"/>
              </a:rPr>
              <a:t>の</a:t>
            </a:r>
            <a:r>
              <a:rPr lang="en-US" altLang="ja-JP" sz="2400" dirty="0" smtClean="0">
                <a:latin typeface="+mn-ea"/>
                <a:ea typeface="+mn-ea"/>
              </a:rPr>
              <a:t>PV</a:t>
            </a:r>
            <a:r>
              <a:rPr lang="ja-JP" altLang="en-US" sz="2400" dirty="0" smtClean="0">
                <a:latin typeface="+mn-ea"/>
                <a:ea typeface="+mn-ea"/>
              </a:rPr>
              <a:t>とリーチ</a:t>
            </a:r>
            <a:endParaRPr lang="ja-JP" altLang="en-US" sz="2400" dirty="0">
              <a:latin typeface="+mn-ea"/>
              <a:ea typeface="+mn-ea"/>
            </a:endParaRPr>
          </a:p>
        </p:txBody>
      </p:sp>
      <p:sp>
        <p:nvSpPr>
          <p:cNvPr id="97" name="Text Box 5"/>
          <p:cNvSpPr txBox="1">
            <a:spLocks noChangeArrowheads="1"/>
          </p:cNvSpPr>
          <p:nvPr/>
        </p:nvSpPr>
        <p:spPr bwMode="auto">
          <a:xfrm>
            <a:off x="3739654" y="5265089"/>
            <a:ext cx="2488530" cy="888311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144000" tIns="36000" rIns="144000" bIns="36000">
            <a:spAutoFit/>
          </a:bodyPr>
          <a:lstStyle/>
          <a:p>
            <a:pPr marL="285750" indent="-285750" eaLnBrk="0" hangingPunct="0">
              <a:spcBef>
                <a:spcPts val="600"/>
              </a:spcBef>
              <a:buSzPct val="75000"/>
              <a:buFont typeface="Wingdings" pitchFamily="2" charset="2"/>
              <a:buChar char="l"/>
              <a:defRPr/>
            </a:pPr>
            <a:r>
              <a:rPr lang="ja-JP" altLang="en-US" sz="2400" dirty="0" smtClean="0">
                <a:latin typeface="+mn-ea"/>
                <a:ea typeface="+mn-ea"/>
              </a:rPr>
              <a:t>イベントの</a:t>
            </a:r>
            <a:r>
              <a:rPr lang="en-US" altLang="ja-JP" sz="2400" dirty="0" smtClean="0">
                <a:latin typeface="+mn-ea"/>
                <a:ea typeface="+mn-ea"/>
              </a:rPr>
              <a:t>PV</a:t>
            </a:r>
          </a:p>
          <a:p>
            <a:pPr marL="285750" indent="-285750" eaLnBrk="0" hangingPunct="0">
              <a:spcBef>
                <a:spcPts val="600"/>
              </a:spcBef>
              <a:buSzPct val="75000"/>
              <a:buFont typeface="Wingdings" pitchFamily="2" charset="2"/>
              <a:buChar char="l"/>
              <a:defRPr/>
            </a:pPr>
            <a:r>
              <a:rPr lang="ja-JP" altLang="en-US" sz="2400" dirty="0" smtClean="0">
                <a:latin typeface="+mn-ea"/>
                <a:ea typeface="+mn-ea"/>
              </a:rPr>
              <a:t>イベント申込数</a:t>
            </a:r>
            <a:endParaRPr lang="ja-JP" altLang="en-US" sz="2400" dirty="0">
              <a:latin typeface="+mn-ea"/>
              <a:ea typeface="+mn-ea"/>
            </a:endParaRPr>
          </a:p>
        </p:txBody>
      </p:sp>
      <p:cxnSp>
        <p:nvCxnSpPr>
          <p:cNvPr id="100" name="直線矢印コネクタ 99"/>
          <p:cNvCxnSpPr/>
          <p:nvPr/>
        </p:nvCxnSpPr>
        <p:spPr>
          <a:xfrm>
            <a:off x="2321359" y="1844824"/>
            <a:ext cx="1698161" cy="0"/>
          </a:xfrm>
          <a:prstGeom prst="straightConnector1">
            <a:avLst/>
          </a:prstGeom>
          <a:ln w="127000">
            <a:solidFill>
              <a:schemeClr val="bg1">
                <a:lumMod val="85000"/>
              </a:schemeClr>
            </a:solidFill>
            <a:miter lim="800000"/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円形吹き出し 28"/>
          <p:cNvSpPr/>
          <p:nvPr/>
        </p:nvSpPr>
        <p:spPr>
          <a:xfrm>
            <a:off x="8164116" y="4567327"/>
            <a:ext cx="728364" cy="566919"/>
          </a:xfrm>
          <a:prstGeom prst="wedgeEllipseCallout">
            <a:avLst>
              <a:gd name="adj1" fmla="val -48563"/>
              <a:gd name="adj2" fmla="val 47312"/>
            </a:avLst>
          </a:prstGeom>
          <a:solidFill>
            <a:srgbClr val="A2E5EE"/>
          </a:solidFill>
          <a:ln>
            <a:solidFill>
              <a:schemeClr val="bg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800" dirty="0" smtClean="0">
                <a:solidFill>
                  <a:schemeClr val="tx1"/>
                </a:solidFill>
                <a:latin typeface="+mj-ea"/>
                <a:ea typeface="+mj-ea"/>
              </a:rPr>
              <a:t>…</a:t>
            </a:r>
            <a:endParaRPr lang="ja-JP" altLang="en-US" sz="2800" dirty="0">
              <a:solidFill>
                <a:schemeClr val="tx1"/>
              </a:solidFill>
              <a:latin typeface="+mj-ea"/>
              <a:ea typeface="+mj-ea"/>
            </a:endParaRPr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74963" y="3573016"/>
            <a:ext cx="365760" cy="365760"/>
          </a:xfrm>
          <a:prstGeom prst="rect">
            <a:avLst/>
          </a:prstGeom>
        </p:spPr>
      </p:pic>
      <p:pic>
        <p:nvPicPr>
          <p:cNvPr id="38" name="図 3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74963" y="3140968"/>
            <a:ext cx="365760" cy="365760"/>
          </a:xfrm>
          <a:prstGeom prst="rect">
            <a:avLst/>
          </a:prstGeom>
        </p:spPr>
      </p:pic>
      <p:pic>
        <p:nvPicPr>
          <p:cNvPr id="41" name="図 4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02926" y="2264840"/>
            <a:ext cx="365760" cy="365760"/>
          </a:xfrm>
          <a:prstGeom prst="rect">
            <a:avLst/>
          </a:prstGeom>
        </p:spPr>
      </p:pic>
      <p:pic>
        <p:nvPicPr>
          <p:cNvPr id="49" name="図 4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02926" y="1820760"/>
            <a:ext cx="365760" cy="365760"/>
          </a:xfrm>
          <a:prstGeom prst="rect">
            <a:avLst/>
          </a:prstGeom>
        </p:spPr>
      </p:pic>
      <p:pic>
        <p:nvPicPr>
          <p:cNvPr id="50" name="図 4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32391" y="4365104"/>
            <a:ext cx="365760" cy="365760"/>
          </a:xfrm>
          <a:prstGeom prst="rect">
            <a:avLst/>
          </a:prstGeom>
        </p:spPr>
      </p:pic>
      <p:pic>
        <p:nvPicPr>
          <p:cNvPr id="52" name="図 5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32391" y="3931594"/>
            <a:ext cx="365760" cy="365760"/>
          </a:xfrm>
          <a:prstGeom prst="rect">
            <a:avLst/>
          </a:prstGeom>
        </p:spPr>
      </p:pic>
      <p:pic>
        <p:nvPicPr>
          <p:cNvPr id="53" name="図 5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72264" y="5788332"/>
            <a:ext cx="365760" cy="365760"/>
          </a:xfrm>
          <a:prstGeom prst="rect">
            <a:avLst/>
          </a:prstGeom>
        </p:spPr>
      </p:pic>
      <p:graphicFrame>
        <p:nvGraphicFramePr>
          <p:cNvPr id="4" name="オブジェクト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260628880"/>
              </p:ext>
            </p:extLst>
          </p:nvPr>
        </p:nvGraphicFramePr>
        <p:xfrm>
          <a:off x="7140723" y="5638708"/>
          <a:ext cx="300038" cy="390525"/>
        </p:xfrm>
        <a:graphic>
          <a:graphicData uri="http://schemas.openxmlformats.org/presentationml/2006/ole">
            <p:oleObj spid="_x0000_s42001" name="Visio" r:id="rId4" imgW="593750" imgH="773887" progId="">
              <p:embed/>
            </p:oleObj>
          </a:graphicData>
        </a:graphic>
      </p:graphicFrame>
      <p:graphicFrame>
        <p:nvGraphicFramePr>
          <p:cNvPr id="54" name="オブジェクト 5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31830815"/>
              </p:ext>
            </p:extLst>
          </p:nvPr>
        </p:nvGraphicFramePr>
        <p:xfrm>
          <a:off x="8164116" y="5774779"/>
          <a:ext cx="300038" cy="390525"/>
        </p:xfrm>
        <a:graphic>
          <a:graphicData uri="http://schemas.openxmlformats.org/presentationml/2006/ole">
            <p:oleObj spid="_x0000_s42002" name="Visio" r:id="rId5" imgW="593750" imgH="773887" progId="">
              <p:embed/>
            </p:oleObj>
          </a:graphicData>
        </a:graphic>
      </p:graphicFrame>
      <p:graphicFrame>
        <p:nvGraphicFramePr>
          <p:cNvPr id="5" name="オブジェクト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667926220"/>
              </p:ext>
            </p:extLst>
          </p:nvPr>
        </p:nvGraphicFramePr>
        <p:xfrm>
          <a:off x="7549683" y="4897291"/>
          <a:ext cx="584200" cy="762000"/>
        </p:xfrm>
        <a:graphic>
          <a:graphicData uri="http://schemas.openxmlformats.org/presentationml/2006/ole">
            <p:oleObj spid="_x0000_s42003" name="Visio" r:id="rId6" imgW="593750" imgH="773887" progId="">
              <p:embed/>
            </p:oleObj>
          </a:graphicData>
        </a:graphic>
      </p:graphicFrame>
      <p:pic>
        <p:nvPicPr>
          <p:cNvPr id="58" name="Picture 197" descr="Logo_wordmark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" r="85479"/>
          <a:stretch/>
        </p:blipFill>
        <p:spPr bwMode="auto">
          <a:xfrm>
            <a:off x="3132164" y="3861048"/>
            <a:ext cx="148741" cy="249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3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57917" y="4347360"/>
            <a:ext cx="859755" cy="3321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0" name="Picture 47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31543" y="4143137"/>
            <a:ext cx="304394" cy="2435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1" name="フリーフォーム 60"/>
          <p:cNvSpPr/>
          <p:nvPr/>
        </p:nvSpPr>
        <p:spPr>
          <a:xfrm flipV="1">
            <a:off x="7845077" y="980728"/>
            <a:ext cx="903387" cy="599704"/>
          </a:xfrm>
          <a:custGeom>
            <a:avLst/>
            <a:gdLst>
              <a:gd name="connsiteX0" fmla="*/ 0 w 842211"/>
              <a:gd name="connsiteY0" fmla="*/ 553453 h 553453"/>
              <a:gd name="connsiteX1" fmla="*/ 0 w 842211"/>
              <a:gd name="connsiteY1" fmla="*/ 553453 h 553453"/>
              <a:gd name="connsiteX2" fmla="*/ 72190 w 842211"/>
              <a:gd name="connsiteY2" fmla="*/ 469232 h 553453"/>
              <a:gd name="connsiteX3" fmla="*/ 120316 w 842211"/>
              <a:gd name="connsiteY3" fmla="*/ 397042 h 553453"/>
              <a:gd name="connsiteX4" fmla="*/ 156411 w 842211"/>
              <a:gd name="connsiteY4" fmla="*/ 372979 h 553453"/>
              <a:gd name="connsiteX5" fmla="*/ 216569 w 842211"/>
              <a:gd name="connsiteY5" fmla="*/ 300790 h 553453"/>
              <a:gd name="connsiteX6" fmla="*/ 240632 w 842211"/>
              <a:gd name="connsiteY6" fmla="*/ 288758 h 553453"/>
              <a:gd name="connsiteX7" fmla="*/ 276727 w 842211"/>
              <a:gd name="connsiteY7" fmla="*/ 445169 h 553453"/>
              <a:gd name="connsiteX8" fmla="*/ 481263 w 842211"/>
              <a:gd name="connsiteY8" fmla="*/ 180474 h 553453"/>
              <a:gd name="connsiteX9" fmla="*/ 553453 w 842211"/>
              <a:gd name="connsiteY9" fmla="*/ 324853 h 553453"/>
              <a:gd name="connsiteX10" fmla="*/ 842211 w 842211"/>
              <a:gd name="connsiteY10" fmla="*/ 0 h 553453"/>
              <a:gd name="connsiteX0" fmla="*/ 0 w 842211"/>
              <a:gd name="connsiteY0" fmla="*/ 553453 h 553453"/>
              <a:gd name="connsiteX1" fmla="*/ 0 w 842211"/>
              <a:gd name="connsiteY1" fmla="*/ 553453 h 553453"/>
              <a:gd name="connsiteX2" fmla="*/ 72190 w 842211"/>
              <a:gd name="connsiteY2" fmla="*/ 469232 h 553453"/>
              <a:gd name="connsiteX3" fmla="*/ 120316 w 842211"/>
              <a:gd name="connsiteY3" fmla="*/ 397042 h 553453"/>
              <a:gd name="connsiteX4" fmla="*/ 216569 w 842211"/>
              <a:gd name="connsiteY4" fmla="*/ 300790 h 553453"/>
              <a:gd name="connsiteX5" fmla="*/ 240632 w 842211"/>
              <a:gd name="connsiteY5" fmla="*/ 288758 h 553453"/>
              <a:gd name="connsiteX6" fmla="*/ 276727 w 842211"/>
              <a:gd name="connsiteY6" fmla="*/ 445169 h 553453"/>
              <a:gd name="connsiteX7" fmla="*/ 481263 w 842211"/>
              <a:gd name="connsiteY7" fmla="*/ 180474 h 553453"/>
              <a:gd name="connsiteX8" fmla="*/ 553453 w 842211"/>
              <a:gd name="connsiteY8" fmla="*/ 324853 h 553453"/>
              <a:gd name="connsiteX9" fmla="*/ 842211 w 842211"/>
              <a:gd name="connsiteY9" fmla="*/ 0 h 553453"/>
              <a:gd name="connsiteX0" fmla="*/ 0 w 842211"/>
              <a:gd name="connsiteY0" fmla="*/ 553453 h 553453"/>
              <a:gd name="connsiteX1" fmla="*/ 0 w 842211"/>
              <a:gd name="connsiteY1" fmla="*/ 553453 h 553453"/>
              <a:gd name="connsiteX2" fmla="*/ 72190 w 842211"/>
              <a:gd name="connsiteY2" fmla="*/ 469232 h 553453"/>
              <a:gd name="connsiteX3" fmla="*/ 216569 w 842211"/>
              <a:gd name="connsiteY3" fmla="*/ 300790 h 553453"/>
              <a:gd name="connsiteX4" fmla="*/ 240632 w 842211"/>
              <a:gd name="connsiteY4" fmla="*/ 288758 h 553453"/>
              <a:gd name="connsiteX5" fmla="*/ 276727 w 842211"/>
              <a:gd name="connsiteY5" fmla="*/ 445169 h 553453"/>
              <a:gd name="connsiteX6" fmla="*/ 481263 w 842211"/>
              <a:gd name="connsiteY6" fmla="*/ 180474 h 553453"/>
              <a:gd name="connsiteX7" fmla="*/ 553453 w 842211"/>
              <a:gd name="connsiteY7" fmla="*/ 324853 h 553453"/>
              <a:gd name="connsiteX8" fmla="*/ 842211 w 842211"/>
              <a:gd name="connsiteY8" fmla="*/ 0 h 553453"/>
              <a:gd name="connsiteX0" fmla="*/ 0 w 842211"/>
              <a:gd name="connsiteY0" fmla="*/ 553453 h 553453"/>
              <a:gd name="connsiteX1" fmla="*/ 0 w 842211"/>
              <a:gd name="connsiteY1" fmla="*/ 553453 h 553453"/>
              <a:gd name="connsiteX2" fmla="*/ 72190 w 842211"/>
              <a:gd name="connsiteY2" fmla="*/ 469232 h 553453"/>
              <a:gd name="connsiteX3" fmla="*/ 177436 w 842211"/>
              <a:gd name="connsiteY3" fmla="*/ 357017 h 553453"/>
              <a:gd name="connsiteX4" fmla="*/ 240632 w 842211"/>
              <a:gd name="connsiteY4" fmla="*/ 288758 h 553453"/>
              <a:gd name="connsiteX5" fmla="*/ 276727 w 842211"/>
              <a:gd name="connsiteY5" fmla="*/ 445169 h 553453"/>
              <a:gd name="connsiteX6" fmla="*/ 481263 w 842211"/>
              <a:gd name="connsiteY6" fmla="*/ 180474 h 553453"/>
              <a:gd name="connsiteX7" fmla="*/ 553453 w 842211"/>
              <a:gd name="connsiteY7" fmla="*/ 324853 h 553453"/>
              <a:gd name="connsiteX8" fmla="*/ 842211 w 842211"/>
              <a:gd name="connsiteY8" fmla="*/ 0 h 553453"/>
              <a:gd name="connsiteX0" fmla="*/ 0 w 842211"/>
              <a:gd name="connsiteY0" fmla="*/ 553453 h 553453"/>
              <a:gd name="connsiteX1" fmla="*/ 0 w 842211"/>
              <a:gd name="connsiteY1" fmla="*/ 553453 h 553453"/>
              <a:gd name="connsiteX2" fmla="*/ 177436 w 842211"/>
              <a:gd name="connsiteY2" fmla="*/ 357017 h 553453"/>
              <a:gd name="connsiteX3" fmla="*/ 240632 w 842211"/>
              <a:gd name="connsiteY3" fmla="*/ 288758 h 553453"/>
              <a:gd name="connsiteX4" fmla="*/ 276727 w 842211"/>
              <a:gd name="connsiteY4" fmla="*/ 445169 h 553453"/>
              <a:gd name="connsiteX5" fmla="*/ 481263 w 842211"/>
              <a:gd name="connsiteY5" fmla="*/ 180474 h 553453"/>
              <a:gd name="connsiteX6" fmla="*/ 553453 w 842211"/>
              <a:gd name="connsiteY6" fmla="*/ 324853 h 553453"/>
              <a:gd name="connsiteX7" fmla="*/ 842211 w 842211"/>
              <a:gd name="connsiteY7" fmla="*/ 0 h 553453"/>
              <a:gd name="connsiteX0" fmla="*/ 0 w 842211"/>
              <a:gd name="connsiteY0" fmla="*/ 553453 h 553453"/>
              <a:gd name="connsiteX1" fmla="*/ 0 w 842211"/>
              <a:gd name="connsiteY1" fmla="*/ 553453 h 553453"/>
              <a:gd name="connsiteX2" fmla="*/ 240632 w 842211"/>
              <a:gd name="connsiteY2" fmla="*/ 288758 h 553453"/>
              <a:gd name="connsiteX3" fmla="*/ 276727 w 842211"/>
              <a:gd name="connsiteY3" fmla="*/ 445169 h 553453"/>
              <a:gd name="connsiteX4" fmla="*/ 481263 w 842211"/>
              <a:gd name="connsiteY4" fmla="*/ 180474 h 553453"/>
              <a:gd name="connsiteX5" fmla="*/ 553453 w 842211"/>
              <a:gd name="connsiteY5" fmla="*/ 324853 h 553453"/>
              <a:gd name="connsiteX6" fmla="*/ 842211 w 842211"/>
              <a:gd name="connsiteY6" fmla="*/ 0 h 553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42211" h="553453">
                <a:moveTo>
                  <a:pt x="0" y="553453"/>
                </a:moveTo>
                <a:lnTo>
                  <a:pt x="0" y="553453"/>
                </a:lnTo>
                <a:lnTo>
                  <a:pt x="240632" y="288758"/>
                </a:lnTo>
                <a:lnTo>
                  <a:pt x="276727" y="445169"/>
                </a:lnTo>
                <a:lnTo>
                  <a:pt x="481263" y="180474"/>
                </a:lnTo>
                <a:lnTo>
                  <a:pt x="553453" y="324853"/>
                </a:lnTo>
                <a:lnTo>
                  <a:pt x="842211" y="0"/>
                </a:lnTo>
              </a:path>
            </a:pathLst>
          </a:custGeom>
          <a:ln w="76200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394097394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69963" y="600075"/>
            <a:ext cx="7513637" cy="809625"/>
          </a:xfrm>
        </p:spPr>
        <p:txBody>
          <a:bodyPr/>
          <a:lstStyle/>
          <a:p>
            <a:pPr eaLnBrk="1" hangingPunct="1"/>
            <a:r>
              <a:rPr lang="ja-JP" altLang="en-US" sz="3200" dirty="0" smtClean="0">
                <a:latin typeface="HGP創英角ｺﾞｼｯｸUB" pitchFamily="50" charset="-128"/>
                <a:ea typeface="HGP創英角ｺﾞｼｯｸUB" pitchFamily="50" charset="-128"/>
              </a:rPr>
              <a:t>アクションできない</a:t>
            </a:r>
            <a:r>
              <a:rPr lang="ja-JP" altLang="en-US" sz="3200" dirty="0">
                <a:latin typeface="HGP創英角ｺﾞｼｯｸUB" pitchFamily="50" charset="-128"/>
                <a:ea typeface="HGP創英角ｺﾞｼｯｸUB" pitchFamily="50" charset="-128"/>
              </a:rPr>
              <a:t>こと</a:t>
            </a:r>
            <a:r>
              <a:rPr lang="ja-JP" altLang="en-US" sz="3200" dirty="0" smtClean="0">
                <a:latin typeface="HGP創英角ｺﾞｼｯｸUB" pitchFamily="50" charset="-128"/>
                <a:ea typeface="HGP創英角ｺﾞｼｯｸUB" pitchFamily="50" charset="-128"/>
              </a:rPr>
              <a:t>は知る必要がない</a:t>
            </a:r>
            <a:endParaRPr lang="ja-JP" altLang="en-US" sz="3200" dirty="0"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69963" y="1457325"/>
            <a:ext cx="7513637" cy="2246769"/>
          </a:xfrm>
        </p:spPr>
        <p:txBody>
          <a:bodyPr/>
          <a:lstStyle/>
          <a:p>
            <a:pPr marL="552450" indent="-495300" eaLnBrk="1" hangingPunct="1">
              <a:tabLst>
                <a:tab pos="4932363" algn="l"/>
              </a:tabLst>
            </a:pPr>
            <a:r>
              <a:rPr lang="en-US" altLang="ja-JP" sz="2800" dirty="0" smtClean="0">
                <a:solidFill>
                  <a:schemeClr val="accent2"/>
                </a:solidFill>
                <a:latin typeface="HGP創英角ｺﾞｼｯｸUB" pitchFamily="50" charset="-128"/>
                <a:ea typeface="HGP創英角ｺﾞｼｯｸUB" pitchFamily="50" charset="-128"/>
              </a:rPr>
              <a:t>KGI</a:t>
            </a:r>
            <a:r>
              <a:rPr lang="ja-JP" altLang="en-US" sz="2800" dirty="0">
                <a:solidFill>
                  <a:schemeClr val="accent2"/>
                </a:solidFill>
                <a:latin typeface="HGP創英角ｺﾞｼｯｸUB" pitchFamily="50" charset="-128"/>
                <a:ea typeface="HGP創英角ｺﾞｼｯｸUB" pitchFamily="50" charset="-128"/>
              </a:rPr>
              <a:t> </a:t>
            </a:r>
            <a:r>
              <a:rPr lang="en-US" altLang="ja-JP" sz="2800" dirty="0" smtClean="0">
                <a:solidFill>
                  <a:schemeClr val="accent2"/>
                </a:solidFill>
                <a:latin typeface="HGP創英角ｺﾞｼｯｸUB" pitchFamily="50" charset="-128"/>
                <a:ea typeface="HGP創英角ｺﾞｼｯｸUB" pitchFamily="50" charset="-128"/>
              </a:rPr>
              <a:t>= Key Goal Indicator</a:t>
            </a:r>
          </a:p>
          <a:p>
            <a:pPr marL="952500" lvl="1" indent="-495300" eaLnBrk="1" hangingPunct="1">
              <a:tabLst>
                <a:tab pos="4932363" algn="l"/>
              </a:tabLst>
            </a:pPr>
            <a:r>
              <a:rPr lang="ja-JP" altLang="en-US" sz="2800" dirty="0" smtClean="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rPr>
              <a:t>ゴール達成度　（結果）</a:t>
            </a:r>
            <a:endParaRPr lang="ja-JP" altLang="en-US" sz="2800" dirty="0">
              <a:solidFill>
                <a:schemeClr val="tx1"/>
              </a:solidFill>
              <a:latin typeface="HGP創英角ｺﾞｼｯｸUB" pitchFamily="50" charset="-128"/>
              <a:ea typeface="HGP創英角ｺﾞｼｯｸUB" pitchFamily="50" charset="-128"/>
            </a:endParaRPr>
          </a:p>
          <a:p>
            <a:pPr marL="552450" indent="-495300" eaLnBrk="1" hangingPunct="1">
              <a:tabLst>
                <a:tab pos="4932363" algn="l"/>
              </a:tabLst>
            </a:pPr>
            <a:r>
              <a:rPr lang="en-US" altLang="ja-JP" sz="2800" dirty="0" smtClean="0">
                <a:solidFill>
                  <a:schemeClr val="accent2"/>
                </a:solidFill>
                <a:latin typeface="HGP創英角ｺﾞｼｯｸUB" pitchFamily="50" charset="-128"/>
                <a:ea typeface="HGP創英角ｺﾞｼｯｸUB" pitchFamily="50" charset="-128"/>
              </a:rPr>
              <a:t>KPI = Key Performance Indicator</a:t>
            </a:r>
          </a:p>
          <a:p>
            <a:pPr marL="952500" lvl="1" indent="-495300" eaLnBrk="1" hangingPunct="1">
              <a:tabLst>
                <a:tab pos="4932363" algn="l"/>
              </a:tabLst>
            </a:pPr>
            <a:r>
              <a:rPr lang="ja-JP" altLang="en-US" sz="2800" dirty="0" smtClean="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rPr>
              <a:t>業務遂行の中間指標</a:t>
            </a:r>
            <a:endParaRPr lang="ja-JP" altLang="en-US" sz="2800" dirty="0">
              <a:solidFill>
                <a:schemeClr val="tx1"/>
              </a:solidFill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40964" name="Rectangle 4"/>
          <p:cNvSpPr>
            <a:spLocks noChangeArrowheads="1"/>
          </p:cNvSpPr>
          <p:nvPr/>
        </p:nvSpPr>
        <p:spPr bwMode="auto">
          <a:xfrm>
            <a:off x="971550" y="33338"/>
            <a:ext cx="7513638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endParaRPr lang="ja-JP" altLang="en-US" sz="2400" dirty="0">
              <a:solidFill>
                <a:schemeClr val="bg1"/>
              </a:solidFill>
            </a:endParaRPr>
          </a:p>
        </p:txBody>
      </p:sp>
      <p:sp>
        <p:nvSpPr>
          <p:cNvPr id="8" name="二等辺三角形 7"/>
          <p:cNvSpPr/>
          <p:nvPr/>
        </p:nvSpPr>
        <p:spPr>
          <a:xfrm flipV="1">
            <a:off x="3463306" y="3755456"/>
            <a:ext cx="1440160" cy="360040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1907704" y="4293096"/>
            <a:ext cx="2921442" cy="1348401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wrap="none" lIns="252000" tIns="180000" rIns="252000" bIns="180000">
            <a:spAutoFit/>
          </a:bodyPr>
          <a:lstStyle/>
          <a:p>
            <a:pPr marL="173038" indent="-115888" eaLnBrk="1" hangingPunct="1">
              <a:tabLst>
                <a:tab pos="4932363" algn="l"/>
              </a:tabLst>
            </a:pPr>
            <a:r>
              <a:rPr lang="ja-JP" altLang="en-US" sz="3200" dirty="0" smtClean="0">
                <a:latin typeface="HGP創英角ｺﾞｼｯｸUB" pitchFamily="50" charset="-128"/>
                <a:ea typeface="HGP創英角ｺﾞｼｯｸUB" pitchFamily="50" charset="-128"/>
              </a:rPr>
              <a:t>結果を原因に</a:t>
            </a:r>
            <a:r>
              <a:rPr lang="en-US" altLang="ja-JP" sz="3200" dirty="0" smtClean="0">
                <a:latin typeface="HGP創英角ｺﾞｼｯｸUB" pitchFamily="50" charset="-128"/>
                <a:ea typeface="HGP創英角ｺﾞｼｯｸUB" pitchFamily="50" charset="-128"/>
              </a:rPr>
              <a:t/>
            </a:r>
            <a:br>
              <a:rPr lang="en-US" altLang="ja-JP" sz="3200" dirty="0" smtClean="0">
                <a:latin typeface="HGP創英角ｺﾞｼｯｸUB" pitchFamily="50" charset="-128"/>
                <a:ea typeface="HGP創英角ｺﾞｼｯｸUB" pitchFamily="50" charset="-128"/>
              </a:rPr>
            </a:br>
            <a:r>
              <a:rPr lang="ja-JP" altLang="en-US" sz="3200" dirty="0" smtClean="0">
                <a:latin typeface="HGP創英角ｺﾞｼｯｸUB" pitchFamily="50" charset="-128"/>
                <a:ea typeface="HGP創英角ｺﾞｼｯｸUB" pitchFamily="50" charset="-128"/>
              </a:rPr>
              <a:t>分解</a:t>
            </a:r>
            <a:r>
              <a:rPr lang="ja-JP" altLang="en-US" sz="3200" dirty="0">
                <a:latin typeface="HGP創英角ｺﾞｼｯｸUB" pitchFamily="50" charset="-128"/>
                <a:ea typeface="HGP創英角ｺﾞｼｯｸUB" pitchFamily="50" charset="-128"/>
              </a:rPr>
              <a:t>して</a:t>
            </a:r>
            <a:r>
              <a:rPr lang="ja-JP" altLang="en-US" sz="3200" dirty="0" smtClean="0">
                <a:latin typeface="HGP創英角ｺﾞｼｯｸUB" pitchFamily="50" charset="-128"/>
                <a:ea typeface="HGP創英角ｺﾞｼｯｸUB" pitchFamily="50" charset="-128"/>
              </a:rPr>
              <a:t>いく</a:t>
            </a:r>
            <a:endParaRPr lang="ja-JP" altLang="en-US" sz="3200" dirty="0"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pic>
        <p:nvPicPr>
          <p:cNvPr id="16281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4149080"/>
            <a:ext cx="27813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876039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69963" y="600075"/>
            <a:ext cx="7513637" cy="809625"/>
          </a:xfrm>
        </p:spPr>
        <p:txBody>
          <a:bodyPr/>
          <a:lstStyle/>
          <a:p>
            <a:pPr eaLnBrk="1" hangingPunct="1"/>
            <a:r>
              <a:rPr lang="ja-JP" altLang="en-US" sz="3200" dirty="0" smtClean="0">
                <a:solidFill>
                  <a:schemeClr val="accent2"/>
                </a:solidFill>
                <a:latin typeface="HGP創英角ｺﾞｼｯｸUB" pitchFamily="50" charset="-128"/>
                <a:ea typeface="HGP創英角ｺﾞｼｯｸUB" pitchFamily="50" charset="-128"/>
              </a:rPr>
              <a:t>単純な分析では改善につながらない</a:t>
            </a:r>
            <a:endParaRPr lang="ja-JP" altLang="en-US" sz="3200" dirty="0">
              <a:solidFill>
                <a:schemeClr val="accent2"/>
              </a:solidFill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40964" name="Rectangle 4"/>
          <p:cNvSpPr>
            <a:spLocks noChangeArrowheads="1"/>
          </p:cNvSpPr>
          <p:nvPr/>
        </p:nvSpPr>
        <p:spPr bwMode="auto">
          <a:xfrm>
            <a:off x="971550" y="33338"/>
            <a:ext cx="7513638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endParaRPr lang="ja-JP" altLang="en-US" sz="2400" dirty="0">
              <a:solidFill>
                <a:schemeClr val="bg1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238068" y="2935259"/>
            <a:ext cx="9028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 smtClean="0">
                <a:latin typeface="+mn-ea"/>
                <a:ea typeface="+mn-ea"/>
              </a:rPr>
              <a:t>会員</a:t>
            </a:r>
            <a:endParaRPr kumimoji="1" lang="ja-JP" altLang="en-US" sz="2800" dirty="0">
              <a:latin typeface="+mn-ea"/>
              <a:ea typeface="+mn-ea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894735" y="3674503"/>
            <a:ext cx="12618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 smtClean="0">
                <a:latin typeface="+mn-ea"/>
                <a:ea typeface="+mn-ea"/>
              </a:rPr>
              <a:t>非会員</a:t>
            </a:r>
            <a:endParaRPr kumimoji="1" lang="ja-JP" altLang="en-US" sz="2800" dirty="0">
              <a:latin typeface="+mn-ea"/>
              <a:ea typeface="+mn-ea"/>
            </a:endParaRPr>
          </a:p>
        </p:txBody>
      </p:sp>
      <p:cxnSp>
        <p:nvCxnSpPr>
          <p:cNvPr id="3" name="直線コネクタ 2"/>
          <p:cNvCxnSpPr/>
          <p:nvPr/>
        </p:nvCxnSpPr>
        <p:spPr>
          <a:xfrm>
            <a:off x="2305666" y="1911843"/>
            <a:ext cx="0" cy="249385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コネクタ 7"/>
          <p:cNvCxnSpPr/>
          <p:nvPr/>
        </p:nvCxnSpPr>
        <p:spPr>
          <a:xfrm>
            <a:off x="894735" y="2677509"/>
            <a:ext cx="706164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テキスト ボックス 14"/>
          <p:cNvSpPr txBox="1"/>
          <p:nvPr/>
        </p:nvSpPr>
        <p:spPr>
          <a:xfrm>
            <a:off x="2485203" y="1925743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 smtClean="0">
                <a:latin typeface="+mn-ea"/>
                <a:ea typeface="+mn-ea"/>
              </a:rPr>
              <a:t>訪問回数</a:t>
            </a:r>
            <a:endParaRPr kumimoji="1" lang="ja-JP" altLang="en-US" sz="2800" dirty="0">
              <a:latin typeface="+mn-ea"/>
              <a:ea typeface="+mn-ea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4499992" y="1759994"/>
            <a:ext cx="162095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 smtClean="0">
                <a:latin typeface="+mn-ea"/>
                <a:ea typeface="+mn-ea"/>
              </a:rPr>
              <a:t>平均閲覧</a:t>
            </a:r>
            <a:r>
              <a:rPr kumimoji="1" lang="en-US" altLang="ja-JP" sz="2800" dirty="0" smtClean="0">
                <a:latin typeface="+mn-ea"/>
                <a:ea typeface="+mn-ea"/>
              </a:rPr>
              <a:t/>
            </a:r>
            <a:br>
              <a:rPr kumimoji="1" lang="en-US" altLang="ja-JP" sz="2800" dirty="0" smtClean="0">
                <a:latin typeface="+mn-ea"/>
                <a:ea typeface="+mn-ea"/>
              </a:rPr>
            </a:br>
            <a:r>
              <a:rPr kumimoji="1" lang="ja-JP" altLang="en-US" sz="2800" dirty="0" smtClean="0">
                <a:latin typeface="+mn-ea"/>
                <a:ea typeface="+mn-ea"/>
              </a:rPr>
              <a:t>ページ数</a:t>
            </a:r>
            <a:endParaRPr kumimoji="1" lang="ja-JP" altLang="en-US" sz="2800" dirty="0">
              <a:latin typeface="+mn-ea"/>
              <a:ea typeface="+mn-ea"/>
            </a:endParaRPr>
          </a:p>
        </p:txBody>
      </p:sp>
      <p:sp>
        <p:nvSpPr>
          <p:cNvPr id="18" name="Text Box 11"/>
          <p:cNvSpPr txBox="1">
            <a:spLocks noChangeArrowheads="1"/>
          </p:cNvSpPr>
          <p:nvPr/>
        </p:nvSpPr>
        <p:spPr bwMode="auto">
          <a:xfrm>
            <a:off x="4283968" y="4437112"/>
            <a:ext cx="3874770" cy="1233772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wrap="square" lIns="144000" tIns="108000" rIns="108000" bIns="108000">
            <a:spAutoFit/>
          </a:bodyPr>
          <a:lstStyle/>
          <a:p>
            <a:pPr marL="92075" eaLnBrk="1" hangingPunct="1">
              <a:spcBef>
                <a:spcPts val="1200"/>
              </a:spcBef>
              <a:tabLst>
                <a:tab pos="4932363" algn="l"/>
              </a:tabLst>
            </a:pPr>
            <a:r>
              <a:rPr lang="en-US" altLang="ja-JP" sz="2800" dirty="0" smtClean="0">
                <a:latin typeface="HGP創英角ｺﾞｼｯｸUB" pitchFamily="50" charset="-128"/>
                <a:ea typeface="HGP創英角ｺﾞｼｯｸUB" pitchFamily="50" charset="-128"/>
              </a:rPr>
              <a:t>So What</a:t>
            </a:r>
            <a:r>
              <a:rPr lang="ja-JP" altLang="en-US" sz="2800" dirty="0" smtClean="0">
                <a:latin typeface="HGP創英角ｺﾞｼｯｸUB" pitchFamily="50" charset="-128"/>
                <a:ea typeface="HGP創英角ｺﾞｼｯｸUB" pitchFamily="50" charset="-128"/>
              </a:rPr>
              <a:t>？</a:t>
            </a:r>
            <a:endParaRPr lang="en-US" altLang="ja-JP" sz="2800" dirty="0" smtClean="0">
              <a:latin typeface="HGP創英角ｺﾞｼｯｸUB" pitchFamily="50" charset="-128"/>
              <a:ea typeface="HGP創英角ｺﾞｼｯｸUB" pitchFamily="50" charset="-128"/>
            </a:endParaRPr>
          </a:p>
          <a:p>
            <a:pPr marL="92075" eaLnBrk="1" hangingPunct="1">
              <a:spcBef>
                <a:spcPts val="1200"/>
              </a:spcBef>
              <a:tabLst>
                <a:tab pos="4932363" algn="l"/>
              </a:tabLst>
            </a:pPr>
            <a:r>
              <a:rPr lang="ja-JP" altLang="ja-JP" sz="2800" dirty="0">
                <a:latin typeface="HGP創英角ｺﾞｼｯｸUB" pitchFamily="50" charset="-128"/>
                <a:ea typeface="HGP創英角ｺﾞｼｯｸUB" pitchFamily="50" charset="-128"/>
                <a:sym typeface="Wingdings"/>
              </a:rPr>
              <a:t></a:t>
            </a:r>
            <a:r>
              <a:rPr lang="ja-JP" altLang="en-US" sz="2800" dirty="0" smtClean="0">
                <a:latin typeface="HGP創英角ｺﾞｼｯｸUB" pitchFamily="50" charset="-128"/>
                <a:ea typeface="HGP創英角ｺﾞｼｯｸUB" pitchFamily="50" charset="-128"/>
              </a:rPr>
              <a:t>アクションできない</a:t>
            </a:r>
            <a:endParaRPr lang="ja-JP" altLang="en-US" sz="2800" dirty="0"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4829408" y="2935259"/>
            <a:ext cx="9621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ja-JP" altLang="en-US" sz="2800" dirty="0" smtClean="0">
                <a:latin typeface="+mn-ea"/>
                <a:ea typeface="+mn-ea"/>
              </a:rPr>
              <a:t>７．６</a:t>
            </a:r>
            <a:endParaRPr kumimoji="1" lang="ja-JP" altLang="en-US" sz="2800" dirty="0">
              <a:latin typeface="+mn-ea"/>
              <a:ea typeface="+mn-ea"/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4829408" y="3674503"/>
            <a:ext cx="9621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kumimoji="1" lang="ja-JP" altLang="en-US" sz="2800" dirty="0" smtClean="0">
                <a:latin typeface="+mn-ea"/>
                <a:ea typeface="+mn-ea"/>
              </a:rPr>
              <a:t>１．４</a:t>
            </a:r>
            <a:endParaRPr kumimoji="1" lang="ja-JP" altLang="en-US" sz="2800" dirty="0">
              <a:latin typeface="+mn-ea"/>
              <a:ea typeface="+mn-ea"/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2814619" y="2935259"/>
            <a:ext cx="9621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ja-JP" altLang="en-US" sz="2800" dirty="0" smtClean="0">
                <a:latin typeface="+mn-ea"/>
                <a:ea typeface="+mn-ea"/>
              </a:rPr>
              <a:t>８．０</a:t>
            </a:r>
            <a:endParaRPr kumimoji="1" lang="ja-JP" altLang="en-US" sz="2800" dirty="0">
              <a:latin typeface="+mn-ea"/>
              <a:ea typeface="+mn-ea"/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2814620" y="3674503"/>
            <a:ext cx="9621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kumimoji="1" lang="ja-JP" altLang="en-US" sz="2800" dirty="0" smtClean="0">
                <a:latin typeface="+mn-ea"/>
                <a:ea typeface="+mn-ea"/>
              </a:rPr>
              <a:t>１．２</a:t>
            </a:r>
            <a:endParaRPr kumimoji="1" lang="ja-JP" altLang="en-US" sz="2800" dirty="0">
              <a:latin typeface="+mn-ea"/>
              <a:ea typeface="+mn-ea"/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6437377" y="1925743"/>
            <a:ext cx="12618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 smtClean="0">
                <a:latin typeface="+mn-ea"/>
                <a:ea typeface="+mn-ea"/>
              </a:rPr>
              <a:t>直帰率</a:t>
            </a:r>
            <a:endParaRPr kumimoji="1" lang="ja-JP" altLang="en-US" sz="2800" dirty="0">
              <a:latin typeface="+mn-ea"/>
              <a:ea typeface="+mn-ea"/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6467032" y="2935259"/>
            <a:ext cx="10823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ja-JP" altLang="en-US" sz="2800" dirty="0" smtClean="0">
                <a:latin typeface="+mn-ea"/>
                <a:ea typeface="+mn-ea"/>
              </a:rPr>
              <a:t>７５％</a:t>
            </a:r>
            <a:endParaRPr kumimoji="1" lang="ja-JP" altLang="en-US" sz="2800" dirty="0">
              <a:latin typeface="+mn-ea"/>
              <a:ea typeface="+mn-ea"/>
            </a:endParaRP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6467032" y="3674503"/>
            <a:ext cx="10823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kumimoji="1" lang="ja-JP" altLang="en-US" sz="2800" dirty="0" smtClean="0">
                <a:latin typeface="+mn-ea"/>
                <a:ea typeface="+mn-ea"/>
              </a:rPr>
              <a:t>２６％</a:t>
            </a:r>
            <a:endParaRPr kumimoji="1" lang="ja-JP" altLang="en-US" sz="2800" dirty="0"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44474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69963" y="600075"/>
            <a:ext cx="7513637" cy="809625"/>
          </a:xfrm>
        </p:spPr>
        <p:txBody>
          <a:bodyPr/>
          <a:lstStyle/>
          <a:p>
            <a:pPr eaLnBrk="1" hangingPunct="1"/>
            <a:r>
              <a:rPr lang="ja-JP" altLang="en-US" sz="3200" dirty="0" smtClean="0">
                <a:solidFill>
                  <a:schemeClr val="tx1"/>
                </a:solidFill>
                <a:latin typeface="+mn-ea"/>
                <a:ea typeface="+mn-ea"/>
              </a:rPr>
              <a:t>改善プロセスをデザインする</a:t>
            </a:r>
            <a:endParaRPr lang="ja-JP" altLang="en-US" sz="3200" dirty="0">
              <a:solidFill>
                <a:schemeClr val="tx1"/>
              </a:solidFill>
              <a:latin typeface="+mn-ea"/>
              <a:ea typeface="+mn-ea"/>
            </a:endParaRP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69963" y="1457325"/>
            <a:ext cx="7513637" cy="1126462"/>
          </a:xfrm>
        </p:spPr>
        <p:txBody>
          <a:bodyPr/>
          <a:lstStyle/>
          <a:p>
            <a:pPr marL="552450" indent="-495300" eaLnBrk="1" hangingPunct="1">
              <a:tabLst>
                <a:tab pos="4932363" algn="l"/>
              </a:tabLst>
            </a:pPr>
            <a:r>
              <a:rPr lang="ja-JP" altLang="en-US" sz="2800" dirty="0" smtClean="0">
                <a:solidFill>
                  <a:schemeClr val="accent2"/>
                </a:solidFill>
                <a:latin typeface="HGP創英角ｺﾞｼｯｸUB" pitchFamily="50" charset="-128"/>
                <a:ea typeface="HGP創英角ｺﾞｼｯｸUB" pitchFamily="50" charset="-128"/>
              </a:rPr>
              <a:t>何を知ると改善できるのか？</a:t>
            </a:r>
            <a:endParaRPr lang="en-US" altLang="ja-JP" sz="2800" dirty="0" smtClean="0">
              <a:solidFill>
                <a:schemeClr val="tx1"/>
              </a:solidFill>
              <a:latin typeface="+mj-ea"/>
            </a:endParaRPr>
          </a:p>
          <a:p>
            <a:pPr marL="552450" indent="-495300" eaLnBrk="1" hangingPunct="1">
              <a:tabLst>
                <a:tab pos="4932363" algn="l"/>
              </a:tabLst>
            </a:pPr>
            <a:r>
              <a:rPr lang="ja-JP" altLang="en-US" sz="2800" dirty="0" smtClean="0">
                <a:solidFill>
                  <a:schemeClr val="accent2"/>
                </a:solidFill>
                <a:latin typeface="+mn-ea"/>
                <a:ea typeface="+mn-ea"/>
              </a:rPr>
              <a:t>どう見えたら把握・理解できるのか？</a:t>
            </a:r>
            <a:endParaRPr lang="en-US" altLang="ja-JP" sz="2800" dirty="0" smtClean="0">
              <a:solidFill>
                <a:schemeClr val="accent2"/>
              </a:solidFill>
              <a:latin typeface="+mn-ea"/>
              <a:ea typeface="+mn-ea"/>
            </a:endParaRPr>
          </a:p>
        </p:txBody>
      </p:sp>
      <p:sp>
        <p:nvSpPr>
          <p:cNvPr id="40964" name="Rectangle 4"/>
          <p:cNvSpPr>
            <a:spLocks noChangeArrowheads="1"/>
          </p:cNvSpPr>
          <p:nvPr/>
        </p:nvSpPr>
        <p:spPr bwMode="auto">
          <a:xfrm>
            <a:off x="971550" y="33338"/>
            <a:ext cx="7513638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endParaRPr lang="ja-JP" altLang="en-US" sz="2400" dirty="0">
              <a:solidFill>
                <a:schemeClr val="bg1"/>
              </a:solidFill>
            </a:endParaRPr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5769" y="2924944"/>
            <a:ext cx="3378639" cy="2036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正方形/長方形 1"/>
          <p:cNvSpPr/>
          <p:nvPr/>
        </p:nvSpPr>
        <p:spPr>
          <a:xfrm>
            <a:off x="1769426" y="2924944"/>
            <a:ext cx="2808312" cy="2088232"/>
          </a:xfrm>
          <a:prstGeom prst="rect">
            <a:avLst/>
          </a:prstGeom>
          <a:solidFill>
            <a:schemeClr val="bg1"/>
          </a:solidFill>
          <a:ln w="12700"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perspectiveHeroicExtremeLeftFacing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8000" dirty="0" smtClean="0">
                <a:solidFill>
                  <a:schemeClr val="bg2"/>
                </a:solidFill>
              </a:rPr>
              <a:t>？</a:t>
            </a:r>
            <a:endParaRPr kumimoji="1" lang="ja-JP" altLang="en-US" sz="8000" dirty="0">
              <a:solidFill>
                <a:schemeClr val="bg2"/>
              </a:solidFill>
            </a:endParaRPr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46504" y="3320286"/>
            <a:ext cx="815517" cy="815517"/>
          </a:xfrm>
          <a:prstGeom prst="rect">
            <a:avLst/>
          </a:prstGeom>
        </p:spPr>
      </p:pic>
      <p:graphicFrame>
        <p:nvGraphicFramePr>
          <p:cNvPr id="4" name="オブジェクト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206124441"/>
              </p:ext>
            </p:extLst>
          </p:nvPr>
        </p:nvGraphicFramePr>
        <p:xfrm>
          <a:off x="1189093" y="4221088"/>
          <a:ext cx="596598" cy="792088"/>
        </p:xfrm>
        <a:graphic>
          <a:graphicData uri="http://schemas.openxmlformats.org/presentationml/2006/ole">
            <p:oleObj spid="_x0000_s36893" name="Visio" r:id="rId5" imgW="593822" imgH="774147" progId="">
              <p:embed/>
            </p:oleObj>
          </a:graphicData>
        </a:graphic>
      </p:graphicFrame>
      <p:graphicFrame>
        <p:nvGraphicFramePr>
          <p:cNvPr id="11" name="オブジェクト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419677447"/>
              </p:ext>
            </p:extLst>
          </p:nvPr>
        </p:nvGraphicFramePr>
        <p:xfrm>
          <a:off x="1877983" y="4725144"/>
          <a:ext cx="705071" cy="936104"/>
        </p:xfrm>
        <a:graphic>
          <a:graphicData uri="http://schemas.openxmlformats.org/presentationml/2006/ole">
            <p:oleObj spid="_x0000_s36894" name="Visio" r:id="rId6" imgW="593822" imgH="774147" progId="">
              <p:embed/>
            </p:oleObj>
          </a:graphicData>
        </a:graphic>
      </p:graphicFrame>
      <p:graphicFrame>
        <p:nvGraphicFramePr>
          <p:cNvPr id="12" name="オブジェクト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261166311"/>
              </p:ext>
            </p:extLst>
          </p:nvPr>
        </p:nvGraphicFramePr>
        <p:xfrm>
          <a:off x="971550" y="4961384"/>
          <a:ext cx="643927" cy="854925"/>
        </p:xfrm>
        <a:graphic>
          <a:graphicData uri="http://schemas.openxmlformats.org/presentationml/2006/ole">
            <p:oleObj spid="_x0000_s36895" name="Visio" r:id="rId7" imgW="593822" imgH="774147" progId="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1603967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自己紹介</a:t>
            </a:r>
          </a:p>
        </p:txBody>
      </p:sp>
      <p:pic>
        <p:nvPicPr>
          <p:cNvPr id="28676" name="Picture 4" descr="X:\Job\Projects\1995_Cpj\CPJ_1995.bm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4814" y="738078"/>
            <a:ext cx="4917265" cy="5950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5364088" y="908720"/>
            <a:ext cx="3191521" cy="11757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0000"/>
              <a:buFont typeface="Wingdings" pitchFamily="2" charset="2"/>
              <a:buChar char="n"/>
              <a:defRPr kumimoji="1" sz="3200">
                <a:solidFill>
                  <a:schemeClr val="tx2"/>
                </a:solidFill>
                <a:latin typeface="+mj-ea"/>
                <a:ea typeface="+mj-ea"/>
                <a:cs typeface="+mn-cs"/>
              </a:defRPr>
            </a:lvl1pPr>
            <a:lvl2pPr marL="742950" indent="-285750" algn="l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l"/>
              <a:defRPr kumimoji="1" sz="2600">
                <a:solidFill>
                  <a:schemeClr val="tx2"/>
                </a:solidFill>
                <a:latin typeface="+mj-lt"/>
                <a:ea typeface="+mj-ea"/>
              </a:defRPr>
            </a:lvl2pPr>
            <a:lvl3pPr marL="1143000" indent="-228600" algn="l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kumimoji="1" sz="2600">
                <a:solidFill>
                  <a:schemeClr val="tx2"/>
                </a:solidFill>
                <a:latin typeface="+mj-lt"/>
                <a:ea typeface="+mj-ea"/>
              </a:defRPr>
            </a:lvl3pPr>
            <a:lvl4pPr marL="1600200" indent="-228600" algn="l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kumimoji="1" sz="2400">
                <a:solidFill>
                  <a:schemeClr val="tx2"/>
                </a:solidFill>
                <a:latin typeface="+mj-lt"/>
                <a:ea typeface="+mj-ea"/>
              </a:defRPr>
            </a:lvl4pPr>
            <a:lvl5pPr marL="2057400" indent="-228600" algn="l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har char="•"/>
              <a:defRPr kumimoji="1" sz="2200">
                <a:solidFill>
                  <a:schemeClr val="tx2"/>
                </a:solidFill>
                <a:latin typeface="+mj-lt"/>
                <a:ea typeface="+mj-ea"/>
              </a:defRPr>
            </a:lvl5pPr>
            <a:lvl6pPr marL="2514600" indent="-228600"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har char="•"/>
              <a:defRPr kumimoji="1" sz="2200">
                <a:solidFill>
                  <a:schemeClr val="tx2"/>
                </a:solidFill>
                <a:latin typeface="+mj-lt"/>
                <a:ea typeface="+mj-ea"/>
              </a:defRPr>
            </a:lvl6pPr>
            <a:lvl7pPr marL="2971800" indent="-228600"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har char="•"/>
              <a:defRPr kumimoji="1" sz="2200">
                <a:solidFill>
                  <a:schemeClr val="tx2"/>
                </a:solidFill>
                <a:latin typeface="+mj-lt"/>
                <a:ea typeface="+mj-ea"/>
              </a:defRPr>
            </a:lvl7pPr>
            <a:lvl8pPr marL="3429000" indent="-228600"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har char="•"/>
              <a:defRPr kumimoji="1" sz="2200">
                <a:solidFill>
                  <a:schemeClr val="tx2"/>
                </a:solidFill>
                <a:latin typeface="+mj-lt"/>
                <a:ea typeface="+mj-ea"/>
              </a:defRPr>
            </a:lvl8pPr>
            <a:lvl9pPr marL="3886200" indent="-228600"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har char="•"/>
              <a:defRPr kumimoji="1" sz="2200">
                <a:solidFill>
                  <a:schemeClr val="tx2"/>
                </a:solidFill>
                <a:latin typeface="+mj-lt"/>
                <a:ea typeface="+mj-ea"/>
              </a:defRPr>
            </a:lvl9pPr>
          </a:lstStyle>
          <a:p>
            <a:pPr marL="0" indent="0">
              <a:buFont typeface="Wingdings" pitchFamily="2" charset="2"/>
              <a:buNone/>
              <a:tabLst>
                <a:tab pos="6373813" algn="r"/>
              </a:tabLst>
            </a:pPr>
            <a:r>
              <a:rPr lang="ja-JP" altLang="en-US" dirty="0" smtClean="0">
                <a:latin typeface="+mn-ea"/>
                <a:ea typeface="+mn-ea"/>
              </a:rPr>
              <a:t>ネットの商用利用</a:t>
            </a:r>
            <a:r>
              <a:rPr lang="en-US" altLang="ja-JP" dirty="0" smtClean="0">
                <a:latin typeface="+mn-ea"/>
                <a:ea typeface="+mn-ea"/>
              </a:rPr>
              <a:t>	</a:t>
            </a:r>
            <a:r>
              <a:rPr lang="en-US" altLang="ja-JP" dirty="0" smtClean="0">
                <a:solidFill>
                  <a:schemeClr val="bg2"/>
                </a:solidFill>
                <a:latin typeface="+mn-ea"/>
                <a:ea typeface="+mn-ea"/>
              </a:rPr>
              <a:t>1996</a:t>
            </a:r>
            <a:r>
              <a:rPr lang="ja-JP" altLang="en-US" dirty="0" smtClean="0">
                <a:solidFill>
                  <a:schemeClr val="bg2"/>
                </a:solidFill>
                <a:latin typeface="+mn-ea"/>
                <a:ea typeface="+mn-ea"/>
              </a:rPr>
              <a:t>年</a:t>
            </a:r>
            <a:endParaRPr lang="en-US" altLang="ja-JP" dirty="0">
              <a:solidFill>
                <a:schemeClr val="bg2"/>
              </a:solidFill>
              <a:latin typeface="+mn-ea"/>
              <a:ea typeface="+mn-ea"/>
            </a:endParaRPr>
          </a:p>
        </p:txBody>
      </p:sp>
      <p:pic>
        <p:nvPicPr>
          <p:cNvPr id="9" name="Picture 6" descr="X:\Job\Projects\1999_WCJ3\スクリーンショット\wani\snap134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35896" y="2314542"/>
            <a:ext cx="5328588" cy="4158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 Box 11"/>
          <p:cNvSpPr txBox="1">
            <a:spLocks noChangeArrowheads="1"/>
          </p:cNvSpPr>
          <p:nvPr/>
        </p:nvSpPr>
        <p:spPr bwMode="auto">
          <a:xfrm>
            <a:off x="107504" y="3212976"/>
            <a:ext cx="3705727" cy="1664659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wrap="none" lIns="144000" tIns="108000" rIns="108000" bIns="108000">
            <a:spAutoFit/>
          </a:bodyPr>
          <a:lstStyle/>
          <a:p>
            <a:pPr marL="92075" eaLnBrk="1" hangingPunct="1">
              <a:spcBef>
                <a:spcPts val="1200"/>
              </a:spcBef>
              <a:tabLst>
                <a:tab pos="4932363" algn="l"/>
              </a:tabLst>
            </a:pPr>
            <a:r>
              <a:rPr lang="en-US" altLang="ja-JP" sz="2800" dirty="0" smtClean="0">
                <a:latin typeface="HGP創英角ｺﾞｼｯｸUB" pitchFamily="50" charset="-128"/>
                <a:ea typeface="HGP創英角ｺﾞｼｯｸUB" pitchFamily="50" charset="-128"/>
              </a:rPr>
              <a:t>3D</a:t>
            </a:r>
            <a:r>
              <a:rPr lang="ja-JP" altLang="en-US" sz="2800" dirty="0" smtClean="0">
                <a:latin typeface="HGP創英角ｺﾞｼｯｸUB" pitchFamily="50" charset="-128"/>
                <a:ea typeface="HGP創英角ｺﾞｼｯｸUB" pitchFamily="50" charset="-128"/>
              </a:rPr>
              <a:t>チャットの先駆け</a:t>
            </a:r>
            <a:endParaRPr lang="en-US" altLang="ja-JP" sz="2800" dirty="0" smtClean="0">
              <a:latin typeface="HGP創英角ｺﾞｼｯｸUB" pitchFamily="50" charset="-128"/>
              <a:ea typeface="HGP創英角ｺﾞｼｯｸUB" pitchFamily="50" charset="-128"/>
            </a:endParaRPr>
          </a:p>
          <a:p>
            <a:pPr marL="92075" eaLnBrk="1" hangingPunct="1">
              <a:spcBef>
                <a:spcPts val="1200"/>
              </a:spcBef>
              <a:tabLst>
                <a:tab pos="4932363" algn="l"/>
              </a:tabLst>
            </a:pPr>
            <a:r>
              <a:rPr lang="ja-JP" altLang="en-US" sz="2800" dirty="0" smtClean="0">
                <a:latin typeface="HGP創英角ｺﾞｼｯｸUB" pitchFamily="50" charset="-128"/>
                <a:ea typeface="HGP創英角ｺﾞｼｯｸUB" pitchFamily="50" charset="-128"/>
              </a:rPr>
              <a:t>空間プロデュースと</a:t>
            </a:r>
            <a:r>
              <a:rPr lang="en-US" altLang="ja-JP" sz="2800" dirty="0" smtClean="0">
                <a:latin typeface="HGP創英角ｺﾞｼｯｸUB" pitchFamily="50" charset="-128"/>
                <a:ea typeface="HGP創英角ｺﾞｼｯｸUB" pitchFamily="50" charset="-128"/>
              </a:rPr>
              <a:t/>
            </a:r>
            <a:br>
              <a:rPr lang="en-US" altLang="ja-JP" sz="2800" dirty="0" smtClean="0">
                <a:latin typeface="HGP創英角ｺﾞｼｯｸUB" pitchFamily="50" charset="-128"/>
                <a:ea typeface="HGP創英角ｺﾞｼｯｸUB" pitchFamily="50" charset="-128"/>
              </a:rPr>
            </a:br>
            <a:r>
              <a:rPr lang="ja-JP" altLang="en-US" sz="2800" dirty="0" smtClean="0">
                <a:latin typeface="HGP創英角ｺﾞｼｯｸUB" pitchFamily="50" charset="-128"/>
                <a:ea typeface="HGP創英角ｺﾞｼｯｸUB" pitchFamily="50" charset="-128"/>
              </a:rPr>
              <a:t>コミュニティ支援を担当</a:t>
            </a:r>
            <a:endParaRPr lang="ja-JP" altLang="en-US" sz="2800" dirty="0">
              <a:latin typeface="HGP創英角ｺﾞｼｯｸUB" pitchFamily="50" charset="-128"/>
              <a:ea typeface="HGP創英角ｺﾞｼｯｸUB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805504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69963" y="600075"/>
            <a:ext cx="7513637" cy="809625"/>
          </a:xfrm>
        </p:spPr>
        <p:txBody>
          <a:bodyPr/>
          <a:lstStyle/>
          <a:p>
            <a:pPr eaLnBrk="1" hangingPunct="1"/>
            <a:r>
              <a:rPr lang="ja-JP" altLang="en-US" sz="3200" dirty="0" smtClean="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rPr>
              <a:t>「分かること」から「知るべきこと」へ</a:t>
            </a:r>
            <a:endParaRPr lang="ja-JP" altLang="en-US" sz="3200" dirty="0">
              <a:solidFill>
                <a:schemeClr val="tx1"/>
              </a:solidFill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69963" y="1457325"/>
            <a:ext cx="7513637" cy="3367076"/>
          </a:xfrm>
        </p:spPr>
        <p:txBody>
          <a:bodyPr/>
          <a:lstStyle/>
          <a:p>
            <a:pPr marL="552450" indent="-495300" eaLnBrk="1" hangingPunct="1">
              <a:tabLst>
                <a:tab pos="4932363" algn="l"/>
              </a:tabLst>
            </a:pPr>
            <a:r>
              <a:rPr lang="ja-JP" altLang="en-US" sz="2800" dirty="0" smtClean="0">
                <a:solidFill>
                  <a:schemeClr val="accent2"/>
                </a:solidFill>
                <a:latin typeface="+mj-ea"/>
              </a:rPr>
              <a:t>ほとんどの「知るべきこと」は計測できる</a:t>
            </a:r>
            <a:endParaRPr lang="en-US" altLang="ja-JP" sz="2800" dirty="0" smtClean="0">
              <a:solidFill>
                <a:schemeClr val="accent2"/>
              </a:solidFill>
              <a:latin typeface="+mj-ea"/>
            </a:endParaRPr>
          </a:p>
          <a:p>
            <a:pPr marL="952500" lvl="1" indent="-495300" eaLnBrk="1" hangingPunct="1">
              <a:tabLst>
                <a:tab pos="4932363" algn="l"/>
              </a:tabLst>
            </a:pPr>
            <a:r>
              <a:rPr lang="ja-JP" altLang="en-US" sz="2800" dirty="0" smtClean="0">
                <a:solidFill>
                  <a:schemeClr val="tx1"/>
                </a:solidFill>
                <a:latin typeface="+mj-ea"/>
              </a:rPr>
              <a:t>必要なのは創意工夫と試行錯誤</a:t>
            </a:r>
            <a:endParaRPr lang="en-US" altLang="ja-JP" sz="2800" dirty="0" smtClean="0">
              <a:solidFill>
                <a:schemeClr val="tx1"/>
              </a:solidFill>
              <a:latin typeface="+mj-ea"/>
            </a:endParaRPr>
          </a:p>
          <a:p>
            <a:pPr marL="952500" lvl="1" indent="-495300" eaLnBrk="1" hangingPunct="1">
              <a:tabLst>
                <a:tab pos="4932363" algn="l"/>
              </a:tabLst>
            </a:pPr>
            <a:r>
              <a:rPr lang="ja-JP" altLang="en-US" sz="2800" dirty="0" smtClean="0">
                <a:solidFill>
                  <a:schemeClr val="tx1"/>
                </a:solidFill>
                <a:latin typeface="+mj-ea"/>
              </a:rPr>
              <a:t>ただし過去は計測できない</a:t>
            </a:r>
            <a:endParaRPr lang="en-US" altLang="ja-JP" sz="2800" dirty="0" smtClean="0">
              <a:solidFill>
                <a:schemeClr val="tx1"/>
              </a:solidFill>
              <a:latin typeface="+mj-ea"/>
            </a:endParaRPr>
          </a:p>
          <a:p>
            <a:pPr marL="552450" indent="-495300" eaLnBrk="1" hangingPunct="1">
              <a:tabLst>
                <a:tab pos="4932363" algn="l"/>
              </a:tabLst>
            </a:pPr>
            <a:r>
              <a:rPr lang="ja-JP" altLang="en-US" sz="2800" dirty="0" smtClean="0">
                <a:solidFill>
                  <a:schemeClr val="accent2"/>
                </a:solidFill>
                <a:latin typeface="+mj-ea"/>
              </a:rPr>
              <a:t>アクションできれば良い</a:t>
            </a:r>
            <a:endParaRPr lang="en-US" altLang="ja-JP" sz="2800" dirty="0" smtClean="0">
              <a:solidFill>
                <a:schemeClr val="accent2"/>
              </a:solidFill>
              <a:latin typeface="+mj-ea"/>
            </a:endParaRPr>
          </a:p>
          <a:p>
            <a:pPr marL="952500" lvl="1" indent="-495300" eaLnBrk="1" hangingPunct="1">
              <a:tabLst>
                <a:tab pos="4932363" algn="l"/>
              </a:tabLst>
            </a:pPr>
            <a:r>
              <a:rPr lang="ja-JP" altLang="en-US" sz="2800" dirty="0" smtClean="0">
                <a:solidFill>
                  <a:schemeClr val="tx1"/>
                </a:solidFill>
                <a:latin typeface="+mj-ea"/>
              </a:rPr>
              <a:t>アクセス解析は所詮、精度が低い</a:t>
            </a:r>
            <a:endParaRPr lang="en-US" altLang="ja-JP" sz="2800" dirty="0" smtClean="0">
              <a:solidFill>
                <a:schemeClr val="tx1"/>
              </a:solidFill>
              <a:latin typeface="+mj-ea"/>
            </a:endParaRPr>
          </a:p>
          <a:p>
            <a:pPr marL="952500" lvl="1" indent="-495300" eaLnBrk="1" hangingPunct="1">
              <a:tabLst>
                <a:tab pos="4932363" algn="l"/>
              </a:tabLst>
            </a:pPr>
            <a:r>
              <a:rPr lang="ja-JP" altLang="en-US" sz="2800" dirty="0" smtClean="0">
                <a:solidFill>
                  <a:schemeClr val="tx1"/>
                </a:solidFill>
                <a:latin typeface="+mj-ea"/>
              </a:rPr>
              <a:t>変化やギャップを発見することが重要</a:t>
            </a:r>
            <a:endParaRPr lang="en-US" altLang="ja-JP" sz="2800" dirty="0" smtClean="0">
              <a:solidFill>
                <a:schemeClr val="tx1"/>
              </a:solidFill>
              <a:latin typeface="+mj-ea"/>
            </a:endParaRPr>
          </a:p>
        </p:txBody>
      </p:sp>
      <p:sp>
        <p:nvSpPr>
          <p:cNvPr id="40964" name="Rectangle 4"/>
          <p:cNvSpPr>
            <a:spLocks noChangeArrowheads="1"/>
          </p:cNvSpPr>
          <p:nvPr/>
        </p:nvSpPr>
        <p:spPr bwMode="auto">
          <a:xfrm>
            <a:off x="971550" y="33338"/>
            <a:ext cx="7513638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endParaRPr lang="ja-JP" alt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56688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69963" y="600075"/>
            <a:ext cx="7513637" cy="809625"/>
          </a:xfrm>
        </p:spPr>
        <p:txBody>
          <a:bodyPr/>
          <a:lstStyle/>
          <a:p>
            <a:pPr eaLnBrk="1" hangingPunct="1"/>
            <a:r>
              <a:rPr lang="ja-JP" altLang="en-US" sz="3200" dirty="0" smtClean="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rPr>
              <a:t>「知る</a:t>
            </a:r>
            <a:r>
              <a:rPr lang="ja-JP" altLang="en-US" sz="3200" dirty="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rPr>
              <a:t>べき</a:t>
            </a:r>
            <a:r>
              <a:rPr lang="ja-JP" altLang="en-US" sz="3200" dirty="0" smtClean="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rPr>
              <a:t>こと」を知る方法</a:t>
            </a:r>
            <a:endParaRPr lang="ja-JP" altLang="en-US" sz="3200" dirty="0">
              <a:solidFill>
                <a:schemeClr val="tx1"/>
              </a:solidFill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69963" y="1457325"/>
            <a:ext cx="7513637" cy="3927229"/>
          </a:xfrm>
        </p:spPr>
        <p:txBody>
          <a:bodyPr/>
          <a:lstStyle/>
          <a:p>
            <a:pPr marL="571500" indent="-514350" eaLnBrk="1" hangingPunct="1">
              <a:buFont typeface="+mj-lt"/>
              <a:buAutoNum type="arabicPeriod"/>
              <a:tabLst>
                <a:tab pos="4932363" algn="l"/>
              </a:tabLst>
            </a:pPr>
            <a:r>
              <a:rPr lang="ja-JP" altLang="en-US" sz="2800" dirty="0" smtClean="0">
                <a:solidFill>
                  <a:schemeClr val="accent2"/>
                </a:solidFill>
                <a:latin typeface="+mj-ea"/>
              </a:rPr>
              <a:t>コンセプトと</a:t>
            </a:r>
            <a:r>
              <a:rPr lang="en-US" altLang="ja-JP" sz="2800" dirty="0" smtClean="0">
                <a:solidFill>
                  <a:schemeClr val="accent2"/>
                </a:solidFill>
                <a:latin typeface="+mj-ea"/>
              </a:rPr>
              <a:t>KGI</a:t>
            </a:r>
            <a:r>
              <a:rPr lang="ja-JP" altLang="en-US" sz="2800" dirty="0" smtClean="0">
                <a:solidFill>
                  <a:schemeClr val="accent2"/>
                </a:solidFill>
                <a:latin typeface="+mj-ea"/>
              </a:rPr>
              <a:t>から逆引きしていく</a:t>
            </a:r>
            <a:endParaRPr lang="en-US" altLang="ja-JP" sz="2800" dirty="0" smtClean="0">
              <a:solidFill>
                <a:schemeClr val="accent2"/>
              </a:solidFill>
              <a:latin typeface="+mj-ea"/>
            </a:endParaRPr>
          </a:p>
          <a:p>
            <a:pPr marL="952500" lvl="1" indent="-495300" eaLnBrk="1" hangingPunct="1">
              <a:tabLst>
                <a:tab pos="4932363" algn="l"/>
              </a:tabLst>
            </a:pPr>
            <a:r>
              <a:rPr lang="ja-JP" altLang="en-US" sz="2800" dirty="0" smtClean="0">
                <a:solidFill>
                  <a:schemeClr val="tx1"/>
                </a:solidFill>
                <a:latin typeface="+mj-ea"/>
              </a:rPr>
              <a:t>何が</a:t>
            </a:r>
            <a:r>
              <a:rPr lang="en-US" altLang="ja-JP" sz="2800" dirty="0" smtClean="0">
                <a:solidFill>
                  <a:schemeClr val="tx1"/>
                </a:solidFill>
                <a:latin typeface="+mj-ea"/>
              </a:rPr>
              <a:t>KGI</a:t>
            </a:r>
            <a:r>
              <a:rPr lang="ja-JP" altLang="en-US" sz="2800" dirty="0" smtClean="0">
                <a:solidFill>
                  <a:schemeClr val="tx1"/>
                </a:solidFill>
                <a:latin typeface="+mj-ea"/>
              </a:rPr>
              <a:t>を上下させるのか分解する</a:t>
            </a:r>
            <a:endParaRPr lang="en-US" altLang="ja-JP" sz="2800" dirty="0" smtClean="0">
              <a:solidFill>
                <a:schemeClr val="tx1"/>
              </a:solidFill>
              <a:latin typeface="+mj-ea"/>
            </a:endParaRPr>
          </a:p>
          <a:p>
            <a:pPr marL="571500" indent="-514350" eaLnBrk="1" hangingPunct="1">
              <a:buFont typeface="+mj-lt"/>
              <a:buAutoNum type="arabicPeriod"/>
              <a:tabLst>
                <a:tab pos="4932363" algn="l"/>
              </a:tabLst>
            </a:pPr>
            <a:r>
              <a:rPr lang="ja-JP" altLang="en-US" sz="2800" dirty="0" smtClean="0">
                <a:solidFill>
                  <a:schemeClr val="accent2"/>
                </a:solidFill>
                <a:latin typeface="+mj-ea"/>
              </a:rPr>
              <a:t>設計時の仮説を検証する</a:t>
            </a:r>
            <a:endParaRPr lang="en-US" altLang="ja-JP" sz="2800" dirty="0" smtClean="0">
              <a:solidFill>
                <a:schemeClr val="accent2"/>
              </a:solidFill>
              <a:latin typeface="+mj-ea"/>
            </a:endParaRPr>
          </a:p>
          <a:p>
            <a:pPr marL="952500" lvl="1" indent="-495300" eaLnBrk="1" hangingPunct="1">
              <a:tabLst>
                <a:tab pos="4932363" algn="l"/>
              </a:tabLst>
            </a:pPr>
            <a:r>
              <a:rPr lang="ja-JP" altLang="en-US" sz="2800" dirty="0" smtClean="0">
                <a:solidFill>
                  <a:schemeClr val="tx1"/>
                </a:solidFill>
                <a:latin typeface="+mj-ea"/>
              </a:rPr>
              <a:t>当初のコンセプトは何だったのか？</a:t>
            </a:r>
            <a:endParaRPr lang="en-US" altLang="ja-JP" sz="2800" dirty="0" smtClean="0">
              <a:solidFill>
                <a:schemeClr val="tx1"/>
              </a:solidFill>
              <a:latin typeface="+mj-ea"/>
            </a:endParaRPr>
          </a:p>
          <a:p>
            <a:pPr marL="571500" indent="-514350" eaLnBrk="1" hangingPunct="1">
              <a:buFont typeface="+mj-lt"/>
              <a:buAutoNum type="arabicPeriod"/>
              <a:tabLst>
                <a:tab pos="4932363" algn="l"/>
              </a:tabLst>
            </a:pPr>
            <a:r>
              <a:rPr lang="ja-JP" altLang="en-US" sz="2800" dirty="0" smtClean="0">
                <a:solidFill>
                  <a:schemeClr val="accent2"/>
                </a:solidFill>
                <a:latin typeface="+mj-ea"/>
              </a:rPr>
              <a:t>運用を正当化する</a:t>
            </a:r>
            <a:endParaRPr lang="en-US" altLang="ja-JP" sz="2800" dirty="0" smtClean="0">
              <a:solidFill>
                <a:schemeClr val="accent2"/>
              </a:solidFill>
              <a:latin typeface="+mj-ea"/>
            </a:endParaRPr>
          </a:p>
          <a:p>
            <a:pPr marL="952500" lvl="1" indent="-495300" eaLnBrk="1" hangingPunct="1">
              <a:tabLst>
                <a:tab pos="4932363" algn="l"/>
              </a:tabLst>
            </a:pPr>
            <a:r>
              <a:rPr lang="ja-JP" altLang="en-US" sz="2800" dirty="0" smtClean="0">
                <a:solidFill>
                  <a:schemeClr val="tx1"/>
                </a:solidFill>
                <a:latin typeface="+mj-ea"/>
              </a:rPr>
              <a:t>各部署は何にお金をかけているのか？</a:t>
            </a:r>
            <a:endParaRPr lang="en-US" altLang="ja-JP" sz="2800" dirty="0" smtClean="0">
              <a:solidFill>
                <a:schemeClr val="tx1"/>
              </a:solidFill>
              <a:latin typeface="+mj-ea"/>
            </a:endParaRPr>
          </a:p>
          <a:p>
            <a:pPr marL="952500" lvl="1" indent="-495300" eaLnBrk="1" hangingPunct="1">
              <a:tabLst>
                <a:tab pos="4932363" algn="l"/>
              </a:tabLst>
            </a:pPr>
            <a:r>
              <a:rPr lang="ja-JP" altLang="en-US" sz="2800" dirty="0" smtClean="0">
                <a:solidFill>
                  <a:schemeClr val="tx1"/>
                </a:solidFill>
                <a:latin typeface="+mj-ea"/>
              </a:rPr>
              <a:t>機能やコンテンツ、施策の意義を再考する</a:t>
            </a:r>
            <a:endParaRPr lang="en-US" altLang="ja-JP" sz="2800" dirty="0" smtClean="0">
              <a:solidFill>
                <a:schemeClr val="tx1"/>
              </a:solidFill>
              <a:latin typeface="+mj-ea"/>
            </a:endParaRPr>
          </a:p>
        </p:txBody>
      </p:sp>
      <p:sp>
        <p:nvSpPr>
          <p:cNvPr id="40964" name="Rectangle 4"/>
          <p:cNvSpPr>
            <a:spLocks noChangeArrowheads="1"/>
          </p:cNvSpPr>
          <p:nvPr/>
        </p:nvSpPr>
        <p:spPr bwMode="auto">
          <a:xfrm>
            <a:off x="971550" y="33338"/>
            <a:ext cx="7513638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endParaRPr lang="ja-JP" alt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60621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9" name="直線矢印コネクタ 98"/>
          <p:cNvCxnSpPr/>
          <p:nvPr/>
        </p:nvCxnSpPr>
        <p:spPr>
          <a:xfrm flipH="1">
            <a:off x="3245515" y="3429000"/>
            <a:ext cx="1051905" cy="0"/>
          </a:xfrm>
          <a:prstGeom prst="straightConnector1">
            <a:avLst/>
          </a:prstGeom>
          <a:ln w="127000">
            <a:solidFill>
              <a:schemeClr val="bg1">
                <a:lumMod val="85000"/>
              </a:schemeClr>
            </a:solidFill>
            <a:miter lim="800000"/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フリーフォーム 54"/>
          <p:cNvSpPr/>
          <p:nvPr/>
        </p:nvSpPr>
        <p:spPr>
          <a:xfrm rot="5400000" flipH="1">
            <a:off x="2823503" y="1855214"/>
            <a:ext cx="1020009" cy="1448602"/>
          </a:xfrm>
          <a:custGeom>
            <a:avLst/>
            <a:gdLst>
              <a:gd name="connsiteX0" fmla="*/ 0 w 2114843"/>
              <a:gd name="connsiteY0" fmla="*/ 1833490 h 2096087"/>
              <a:gd name="connsiteX1" fmla="*/ 1772529 w 2114843"/>
              <a:gd name="connsiteY1" fmla="*/ 1833490 h 2096087"/>
              <a:gd name="connsiteX2" fmla="*/ 2053883 w 2114843"/>
              <a:gd name="connsiteY2" fmla="*/ 257908 h 2096087"/>
              <a:gd name="connsiteX3" fmla="*/ 1406769 w 2114843"/>
              <a:gd name="connsiteY3" fmla="*/ 286043 h 2096087"/>
              <a:gd name="connsiteX0" fmla="*/ 0 w 2114250"/>
              <a:gd name="connsiteY0" fmla="*/ 1611677 h 1837305"/>
              <a:gd name="connsiteX1" fmla="*/ 1772529 w 2114250"/>
              <a:gd name="connsiteY1" fmla="*/ 1611677 h 1837305"/>
              <a:gd name="connsiteX2" fmla="*/ 2050326 w 2114250"/>
              <a:gd name="connsiteY2" fmla="*/ 257908 h 1837305"/>
              <a:gd name="connsiteX3" fmla="*/ 1406769 w 2114250"/>
              <a:gd name="connsiteY3" fmla="*/ 64230 h 1837305"/>
              <a:gd name="connsiteX0" fmla="*/ 0 w 2176023"/>
              <a:gd name="connsiteY0" fmla="*/ 1590071 h 1721369"/>
              <a:gd name="connsiteX1" fmla="*/ 1834302 w 2176023"/>
              <a:gd name="connsiteY1" fmla="*/ 1460438 h 1721369"/>
              <a:gd name="connsiteX2" fmla="*/ 2050326 w 2176023"/>
              <a:gd name="connsiteY2" fmla="*/ 236302 h 1721369"/>
              <a:gd name="connsiteX3" fmla="*/ 1406769 w 2176023"/>
              <a:gd name="connsiteY3" fmla="*/ 42624 h 1721369"/>
              <a:gd name="connsiteX0" fmla="*/ 0 w 2176023"/>
              <a:gd name="connsiteY0" fmla="*/ 1590071 h 1721369"/>
              <a:gd name="connsiteX1" fmla="*/ 1834302 w 2176023"/>
              <a:gd name="connsiteY1" fmla="*/ 1460438 h 1721369"/>
              <a:gd name="connsiteX2" fmla="*/ 2050326 w 2176023"/>
              <a:gd name="connsiteY2" fmla="*/ 236302 h 1721369"/>
              <a:gd name="connsiteX3" fmla="*/ 1406769 w 2176023"/>
              <a:gd name="connsiteY3" fmla="*/ 42624 h 1721369"/>
              <a:gd name="connsiteX0" fmla="*/ 0 w 2176023"/>
              <a:gd name="connsiteY0" fmla="*/ 1590071 h 1590071"/>
              <a:gd name="connsiteX1" fmla="*/ 1834302 w 2176023"/>
              <a:gd name="connsiteY1" fmla="*/ 1460438 h 1590071"/>
              <a:gd name="connsiteX2" fmla="*/ 2050326 w 2176023"/>
              <a:gd name="connsiteY2" fmla="*/ 236302 h 1590071"/>
              <a:gd name="connsiteX3" fmla="*/ 1406769 w 2176023"/>
              <a:gd name="connsiteY3" fmla="*/ 42624 h 1590071"/>
              <a:gd name="connsiteX0" fmla="*/ 0 w 2109580"/>
              <a:gd name="connsiteY0" fmla="*/ 1602073 h 1602073"/>
              <a:gd name="connsiteX1" fmla="*/ 1762294 w 2109580"/>
              <a:gd name="connsiteY1" fmla="*/ 1544448 h 1602073"/>
              <a:gd name="connsiteX2" fmla="*/ 2050326 w 2109580"/>
              <a:gd name="connsiteY2" fmla="*/ 248304 h 1602073"/>
              <a:gd name="connsiteX3" fmla="*/ 1406769 w 2109580"/>
              <a:gd name="connsiteY3" fmla="*/ 54626 h 1602073"/>
              <a:gd name="connsiteX0" fmla="*/ 0 w 2109580"/>
              <a:gd name="connsiteY0" fmla="*/ 1602073 h 1602073"/>
              <a:gd name="connsiteX1" fmla="*/ 1762294 w 2109580"/>
              <a:gd name="connsiteY1" fmla="*/ 1544448 h 1602073"/>
              <a:gd name="connsiteX2" fmla="*/ 2050326 w 2109580"/>
              <a:gd name="connsiteY2" fmla="*/ 248304 h 1602073"/>
              <a:gd name="connsiteX3" fmla="*/ 1406769 w 2109580"/>
              <a:gd name="connsiteY3" fmla="*/ 54626 h 1602073"/>
              <a:gd name="connsiteX0" fmla="*/ 0 w 2104015"/>
              <a:gd name="connsiteY0" fmla="*/ 1563859 h 1563859"/>
              <a:gd name="connsiteX1" fmla="*/ 1762294 w 2104015"/>
              <a:gd name="connsiteY1" fmla="*/ 1506234 h 1563859"/>
              <a:gd name="connsiteX2" fmla="*/ 1978318 w 2104015"/>
              <a:gd name="connsiteY2" fmla="*/ 282098 h 1563859"/>
              <a:gd name="connsiteX3" fmla="*/ 1406769 w 2104015"/>
              <a:gd name="connsiteY3" fmla="*/ 16412 h 1563859"/>
              <a:gd name="connsiteX0" fmla="*/ 0 w 1997904"/>
              <a:gd name="connsiteY0" fmla="*/ 1506234 h 1506234"/>
              <a:gd name="connsiteX1" fmla="*/ 1656183 w 1997904"/>
              <a:gd name="connsiteY1" fmla="*/ 1506234 h 1506234"/>
              <a:gd name="connsiteX2" fmla="*/ 1872207 w 1997904"/>
              <a:gd name="connsiteY2" fmla="*/ 282098 h 1506234"/>
              <a:gd name="connsiteX3" fmla="*/ 1300658 w 1997904"/>
              <a:gd name="connsiteY3" fmla="*/ 16412 h 1506234"/>
              <a:gd name="connsiteX0" fmla="*/ 0 w 1493849"/>
              <a:gd name="connsiteY0" fmla="*/ 1506234 h 1506234"/>
              <a:gd name="connsiteX1" fmla="*/ 1152128 w 1493849"/>
              <a:gd name="connsiteY1" fmla="*/ 1506234 h 1506234"/>
              <a:gd name="connsiteX2" fmla="*/ 1368152 w 1493849"/>
              <a:gd name="connsiteY2" fmla="*/ 282098 h 1506234"/>
              <a:gd name="connsiteX3" fmla="*/ 796603 w 1493849"/>
              <a:gd name="connsiteY3" fmla="*/ 16412 h 1506234"/>
              <a:gd name="connsiteX0" fmla="*/ 0 w 773769"/>
              <a:gd name="connsiteY0" fmla="*/ 1506234 h 1506234"/>
              <a:gd name="connsiteX1" fmla="*/ 432048 w 773769"/>
              <a:gd name="connsiteY1" fmla="*/ 1506234 h 1506234"/>
              <a:gd name="connsiteX2" fmla="*/ 648072 w 773769"/>
              <a:gd name="connsiteY2" fmla="*/ 282098 h 1506234"/>
              <a:gd name="connsiteX3" fmla="*/ 76523 w 773769"/>
              <a:gd name="connsiteY3" fmla="*/ 16412 h 1506234"/>
              <a:gd name="connsiteX0" fmla="*/ 109214 w 805268"/>
              <a:gd name="connsiteY0" fmla="*/ 1493320 h 1493320"/>
              <a:gd name="connsiteX1" fmla="*/ 541262 w 805268"/>
              <a:gd name="connsiteY1" fmla="*/ 1493320 h 1493320"/>
              <a:gd name="connsiteX2" fmla="*/ 757286 w 805268"/>
              <a:gd name="connsiteY2" fmla="*/ 269184 h 1493320"/>
              <a:gd name="connsiteX3" fmla="*/ 0 w 805268"/>
              <a:gd name="connsiteY3" fmla="*/ 3498 h 1493320"/>
              <a:gd name="connsiteX0" fmla="*/ 109214 w 805268"/>
              <a:gd name="connsiteY0" fmla="*/ 1493320 h 1512369"/>
              <a:gd name="connsiteX1" fmla="*/ 541262 w 805268"/>
              <a:gd name="connsiteY1" fmla="*/ 1493320 h 1512369"/>
              <a:gd name="connsiteX2" fmla="*/ 757286 w 805268"/>
              <a:gd name="connsiteY2" fmla="*/ 269184 h 1512369"/>
              <a:gd name="connsiteX3" fmla="*/ 0 w 805268"/>
              <a:gd name="connsiteY3" fmla="*/ 3498 h 1512369"/>
              <a:gd name="connsiteX0" fmla="*/ 109214 w 810426"/>
              <a:gd name="connsiteY0" fmla="*/ 1493320 h 1493320"/>
              <a:gd name="connsiteX1" fmla="*/ 555550 w 810426"/>
              <a:gd name="connsiteY1" fmla="*/ 1450457 h 1493320"/>
              <a:gd name="connsiteX2" fmla="*/ 757286 w 810426"/>
              <a:gd name="connsiteY2" fmla="*/ 269184 h 1493320"/>
              <a:gd name="connsiteX3" fmla="*/ 0 w 810426"/>
              <a:gd name="connsiteY3" fmla="*/ 3498 h 1493320"/>
              <a:gd name="connsiteX0" fmla="*/ 109214 w 810426"/>
              <a:gd name="connsiteY0" fmla="*/ 1495164 h 1495164"/>
              <a:gd name="connsiteX1" fmla="*/ 555550 w 810426"/>
              <a:gd name="connsiteY1" fmla="*/ 1452301 h 1495164"/>
              <a:gd name="connsiteX2" fmla="*/ 757286 w 810426"/>
              <a:gd name="connsiteY2" fmla="*/ 271028 h 1495164"/>
              <a:gd name="connsiteX3" fmla="*/ 0 w 810426"/>
              <a:gd name="connsiteY3" fmla="*/ 5342 h 1495164"/>
              <a:gd name="connsiteX0" fmla="*/ 109214 w 794495"/>
              <a:gd name="connsiteY0" fmla="*/ 1495164 h 1495164"/>
              <a:gd name="connsiteX1" fmla="*/ 555550 w 794495"/>
              <a:gd name="connsiteY1" fmla="*/ 1452301 h 1495164"/>
              <a:gd name="connsiteX2" fmla="*/ 757286 w 794495"/>
              <a:gd name="connsiteY2" fmla="*/ 271028 h 1495164"/>
              <a:gd name="connsiteX3" fmla="*/ 0 w 794495"/>
              <a:gd name="connsiteY3" fmla="*/ 5342 h 1495164"/>
              <a:gd name="connsiteX0" fmla="*/ 109214 w 803788"/>
              <a:gd name="connsiteY0" fmla="*/ 1495164 h 1504770"/>
              <a:gd name="connsiteX1" fmla="*/ 584579 w 803788"/>
              <a:gd name="connsiteY1" fmla="*/ 1481330 h 1504770"/>
              <a:gd name="connsiteX2" fmla="*/ 757286 w 803788"/>
              <a:gd name="connsiteY2" fmla="*/ 271028 h 1504770"/>
              <a:gd name="connsiteX3" fmla="*/ 0 w 803788"/>
              <a:gd name="connsiteY3" fmla="*/ 5342 h 1504770"/>
              <a:gd name="connsiteX0" fmla="*/ 109214 w 803788"/>
              <a:gd name="connsiteY0" fmla="*/ 1495164 h 1504770"/>
              <a:gd name="connsiteX1" fmla="*/ 584579 w 803788"/>
              <a:gd name="connsiteY1" fmla="*/ 1481330 h 1504770"/>
              <a:gd name="connsiteX2" fmla="*/ 757286 w 803788"/>
              <a:gd name="connsiteY2" fmla="*/ 271028 h 1504770"/>
              <a:gd name="connsiteX3" fmla="*/ 0 w 803788"/>
              <a:gd name="connsiteY3" fmla="*/ 5342 h 1504770"/>
              <a:gd name="connsiteX0" fmla="*/ 109214 w 778075"/>
              <a:gd name="connsiteY0" fmla="*/ 1496700 h 1506306"/>
              <a:gd name="connsiteX1" fmla="*/ 584579 w 778075"/>
              <a:gd name="connsiteY1" fmla="*/ 1482866 h 1506306"/>
              <a:gd name="connsiteX2" fmla="*/ 713743 w 778075"/>
              <a:gd name="connsiteY2" fmla="*/ 258049 h 1506306"/>
              <a:gd name="connsiteX3" fmla="*/ 0 w 778075"/>
              <a:gd name="connsiteY3" fmla="*/ 6878 h 1506306"/>
              <a:gd name="connsiteX0" fmla="*/ 109214 w 778075"/>
              <a:gd name="connsiteY0" fmla="*/ 1496700 h 1506306"/>
              <a:gd name="connsiteX1" fmla="*/ 584579 w 778075"/>
              <a:gd name="connsiteY1" fmla="*/ 1482866 h 1506306"/>
              <a:gd name="connsiteX2" fmla="*/ 713743 w 778075"/>
              <a:gd name="connsiteY2" fmla="*/ 258049 h 1506306"/>
              <a:gd name="connsiteX3" fmla="*/ 0 w 778075"/>
              <a:gd name="connsiteY3" fmla="*/ 6878 h 1506306"/>
              <a:gd name="connsiteX0" fmla="*/ 109214 w 760245"/>
              <a:gd name="connsiteY0" fmla="*/ 1496700 h 1496700"/>
              <a:gd name="connsiteX1" fmla="*/ 541036 w 760245"/>
              <a:gd name="connsiteY1" fmla="*/ 1453837 h 1496700"/>
              <a:gd name="connsiteX2" fmla="*/ 713743 w 760245"/>
              <a:gd name="connsiteY2" fmla="*/ 258049 h 1496700"/>
              <a:gd name="connsiteX3" fmla="*/ 0 w 760245"/>
              <a:gd name="connsiteY3" fmla="*/ 6878 h 1496700"/>
              <a:gd name="connsiteX0" fmla="*/ 109214 w 771621"/>
              <a:gd name="connsiteY0" fmla="*/ 1496700 h 1499066"/>
              <a:gd name="connsiteX1" fmla="*/ 570064 w 771621"/>
              <a:gd name="connsiteY1" fmla="*/ 1468351 h 1499066"/>
              <a:gd name="connsiteX2" fmla="*/ 713743 w 771621"/>
              <a:gd name="connsiteY2" fmla="*/ 258049 h 1499066"/>
              <a:gd name="connsiteX3" fmla="*/ 0 w 771621"/>
              <a:gd name="connsiteY3" fmla="*/ 6878 h 1499066"/>
              <a:gd name="connsiteX0" fmla="*/ 109214 w 757923"/>
              <a:gd name="connsiteY0" fmla="*/ 1496700 h 1499066"/>
              <a:gd name="connsiteX1" fmla="*/ 570064 w 757923"/>
              <a:gd name="connsiteY1" fmla="*/ 1468351 h 1499066"/>
              <a:gd name="connsiteX2" fmla="*/ 713743 w 757923"/>
              <a:gd name="connsiteY2" fmla="*/ 258049 h 1499066"/>
              <a:gd name="connsiteX3" fmla="*/ 0 w 757923"/>
              <a:gd name="connsiteY3" fmla="*/ 6878 h 1499066"/>
              <a:gd name="connsiteX0" fmla="*/ 109214 w 757923"/>
              <a:gd name="connsiteY0" fmla="*/ 1496700 h 1509765"/>
              <a:gd name="connsiteX1" fmla="*/ 570064 w 757923"/>
              <a:gd name="connsiteY1" fmla="*/ 1468351 h 1509765"/>
              <a:gd name="connsiteX2" fmla="*/ 713743 w 757923"/>
              <a:gd name="connsiteY2" fmla="*/ 258049 h 1509765"/>
              <a:gd name="connsiteX3" fmla="*/ 0 w 757923"/>
              <a:gd name="connsiteY3" fmla="*/ 6878 h 1509765"/>
              <a:gd name="connsiteX0" fmla="*/ 109214 w 769440"/>
              <a:gd name="connsiteY0" fmla="*/ 1496700 h 1497900"/>
              <a:gd name="connsiteX1" fmla="*/ 599093 w 769440"/>
              <a:gd name="connsiteY1" fmla="*/ 1439322 h 1497900"/>
              <a:gd name="connsiteX2" fmla="*/ 713743 w 769440"/>
              <a:gd name="connsiteY2" fmla="*/ 258049 h 1497900"/>
              <a:gd name="connsiteX3" fmla="*/ 0 w 769440"/>
              <a:gd name="connsiteY3" fmla="*/ 6878 h 1497900"/>
              <a:gd name="connsiteX0" fmla="*/ 693414 w 769440"/>
              <a:gd name="connsiteY0" fmla="*/ 1667913 h 1667913"/>
              <a:gd name="connsiteX1" fmla="*/ 599093 w 769440"/>
              <a:gd name="connsiteY1" fmla="*/ 1439322 h 1667913"/>
              <a:gd name="connsiteX2" fmla="*/ 713743 w 769440"/>
              <a:gd name="connsiteY2" fmla="*/ 258049 h 1667913"/>
              <a:gd name="connsiteX3" fmla="*/ 0 w 769440"/>
              <a:gd name="connsiteY3" fmla="*/ 6878 h 1667913"/>
              <a:gd name="connsiteX0" fmla="*/ 693414 w 761123"/>
              <a:gd name="connsiteY0" fmla="*/ 1667913 h 1667913"/>
              <a:gd name="connsiteX1" fmla="*/ 713743 w 761123"/>
              <a:gd name="connsiteY1" fmla="*/ 258049 h 1667913"/>
              <a:gd name="connsiteX2" fmla="*/ 0 w 761123"/>
              <a:gd name="connsiteY2" fmla="*/ 6878 h 1667913"/>
              <a:gd name="connsiteX0" fmla="*/ 807714 w 811153"/>
              <a:gd name="connsiteY0" fmla="*/ 1610842 h 1610842"/>
              <a:gd name="connsiteX1" fmla="*/ 713743 w 811153"/>
              <a:gd name="connsiteY1" fmla="*/ 258049 h 1610842"/>
              <a:gd name="connsiteX2" fmla="*/ 0 w 811153"/>
              <a:gd name="connsiteY2" fmla="*/ 6878 h 1610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11153" h="1610842">
                <a:moveTo>
                  <a:pt x="807714" y="1610842"/>
                </a:moveTo>
                <a:cubicBezTo>
                  <a:pt x="811949" y="1317120"/>
                  <a:pt x="829312" y="534888"/>
                  <a:pt x="713743" y="258049"/>
                </a:cubicBezTo>
                <a:cubicBezTo>
                  <a:pt x="610946" y="-19283"/>
                  <a:pt x="294194" y="-9534"/>
                  <a:pt x="0" y="6878"/>
                </a:cubicBezTo>
              </a:path>
            </a:pathLst>
          </a:custGeom>
          <a:ln w="127000">
            <a:solidFill>
              <a:schemeClr val="bg1">
                <a:lumMod val="85000"/>
              </a:schemeClr>
            </a:solidFill>
            <a:miter lim="800000"/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77" name="直線矢印コネクタ 76"/>
          <p:cNvCxnSpPr/>
          <p:nvPr/>
        </p:nvCxnSpPr>
        <p:spPr>
          <a:xfrm flipH="1">
            <a:off x="5431278" y="2579518"/>
            <a:ext cx="6718" cy="2649682"/>
          </a:xfrm>
          <a:prstGeom prst="straightConnector1">
            <a:avLst/>
          </a:prstGeom>
          <a:ln w="127000">
            <a:solidFill>
              <a:schemeClr val="bg1">
                <a:lumMod val="85000"/>
              </a:schemeClr>
            </a:solidFill>
            <a:miter lim="800000"/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>
          <a:xfrm>
            <a:off x="969963" y="600075"/>
            <a:ext cx="7513637" cy="809625"/>
          </a:xfrm>
        </p:spPr>
        <p:txBody>
          <a:bodyPr/>
          <a:lstStyle/>
          <a:p>
            <a:pPr eaLnBrk="1" hangingPunct="1"/>
            <a:r>
              <a:rPr lang="ja-JP" altLang="en-US" dirty="0" smtClean="0">
                <a:solidFill>
                  <a:schemeClr val="accent2"/>
                </a:solidFill>
                <a:latin typeface="+mn-ea"/>
                <a:ea typeface="+mn-ea"/>
              </a:rPr>
              <a:t>１．コンセプトと</a:t>
            </a:r>
            <a:r>
              <a:rPr lang="en-US" altLang="ja-JP" dirty="0" smtClean="0">
                <a:solidFill>
                  <a:schemeClr val="accent2"/>
                </a:solidFill>
                <a:latin typeface="+mn-ea"/>
                <a:ea typeface="+mn-ea"/>
              </a:rPr>
              <a:t>KGI</a:t>
            </a:r>
            <a:r>
              <a:rPr lang="ja-JP" altLang="en-US" dirty="0">
                <a:solidFill>
                  <a:schemeClr val="accent2"/>
                </a:solidFill>
                <a:latin typeface="+mn-ea"/>
                <a:ea typeface="+mn-ea"/>
              </a:rPr>
              <a:t>から逆引きしていく</a:t>
            </a:r>
            <a:endParaRPr lang="ja-JP" altLang="en-US" dirty="0" smtClean="0">
              <a:solidFill>
                <a:schemeClr val="accent2"/>
              </a:solidFill>
              <a:latin typeface="+mn-ea"/>
              <a:ea typeface="+mn-ea"/>
            </a:endParaRPr>
          </a:p>
        </p:txBody>
      </p:sp>
      <p:sp>
        <p:nvSpPr>
          <p:cNvPr id="80" name="フリーフォーム 79"/>
          <p:cNvSpPr/>
          <p:nvPr/>
        </p:nvSpPr>
        <p:spPr>
          <a:xfrm>
            <a:off x="6526082" y="3429000"/>
            <a:ext cx="1353219" cy="1038018"/>
          </a:xfrm>
          <a:custGeom>
            <a:avLst/>
            <a:gdLst>
              <a:gd name="connsiteX0" fmla="*/ 0 w 2114843"/>
              <a:gd name="connsiteY0" fmla="*/ 1833490 h 2096087"/>
              <a:gd name="connsiteX1" fmla="*/ 1772529 w 2114843"/>
              <a:gd name="connsiteY1" fmla="*/ 1833490 h 2096087"/>
              <a:gd name="connsiteX2" fmla="*/ 2053883 w 2114843"/>
              <a:gd name="connsiteY2" fmla="*/ 257908 h 2096087"/>
              <a:gd name="connsiteX3" fmla="*/ 1406769 w 2114843"/>
              <a:gd name="connsiteY3" fmla="*/ 286043 h 2096087"/>
              <a:gd name="connsiteX0" fmla="*/ 0 w 2114250"/>
              <a:gd name="connsiteY0" fmla="*/ 1611677 h 1837305"/>
              <a:gd name="connsiteX1" fmla="*/ 1772529 w 2114250"/>
              <a:gd name="connsiteY1" fmla="*/ 1611677 h 1837305"/>
              <a:gd name="connsiteX2" fmla="*/ 2050326 w 2114250"/>
              <a:gd name="connsiteY2" fmla="*/ 257908 h 1837305"/>
              <a:gd name="connsiteX3" fmla="*/ 1406769 w 2114250"/>
              <a:gd name="connsiteY3" fmla="*/ 64230 h 1837305"/>
              <a:gd name="connsiteX0" fmla="*/ 0 w 2176023"/>
              <a:gd name="connsiteY0" fmla="*/ 1590071 h 1721369"/>
              <a:gd name="connsiteX1" fmla="*/ 1834302 w 2176023"/>
              <a:gd name="connsiteY1" fmla="*/ 1460438 h 1721369"/>
              <a:gd name="connsiteX2" fmla="*/ 2050326 w 2176023"/>
              <a:gd name="connsiteY2" fmla="*/ 236302 h 1721369"/>
              <a:gd name="connsiteX3" fmla="*/ 1406769 w 2176023"/>
              <a:gd name="connsiteY3" fmla="*/ 42624 h 1721369"/>
              <a:gd name="connsiteX0" fmla="*/ 0 w 2176023"/>
              <a:gd name="connsiteY0" fmla="*/ 1590071 h 1721369"/>
              <a:gd name="connsiteX1" fmla="*/ 1834302 w 2176023"/>
              <a:gd name="connsiteY1" fmla="*/ 1460438 h 1721369"/>
              <a:gd name="connsiteX2" fmla="*/ 2050326 w 2176023"/>
              <a:gd name="connsiteY2" fmla="*/ 236302 h 1721369"/>
              <a:gd name="connsiteX3" fmla="*/ 1406769 w 2176023"/>
              <a:gd name="connsiteY3" fmla="*/ 42624 h 1721369"/>
              <a:gd name="connsiteX0" fmla="*/ 0 w 2176023"/>
              <a:gd name="connsiteY0" fmla="*/ 1590071 h 1590071"/>
              <a:gd name="connsiteX1" fmla="*/ 1834302 w 2176023"/>
              <a:gd name="connsiteY1" fmla="*/ 1460438 h 1590071"/>
              <a:gd name="connsiteX2" fmla="*/ 2050326 w 2176023"/>
              <a:gd name="connsiteY2" fmla="*/ 236302 h 1590071"/>
              <a:gd name="connsiteX3" fmla="*/ 1406769 w 2176023"/>
              <a:gd name="connsiteY3" fmla="*/ 42624 h 1590071"/>
              <a:gd name="connsiteX0" fmla="*/ 0 w 2109580"/>
              <a:gd name="connsiteY0" fmla="*/ 1602073 h 1602073"/>
              <a:gd name="connsiteX1" fmla="*/ 1762294 w 2109580"/>
              <a:gd name="connsiteY1" fmla="*/ 1544448 h 1602073"/>
              <a:gd name="connsiteX2" fmla="*/ 2050326 w 2109580"/>
              <a:gd name="connsiteY2" fmla="*/ 248304 h 1602073"/>
              <a:gd name="connsiteX3" fmla="*/ 1406769 w 2109580"/>
              <a:gd name="connsiteY3" fmla="*/ 54626 h 1602073"/>
              <a:gd name="connsiteX0" fmla="*/ 0 w 2109580"/>
              <a:gd name="connsiteY0" fmla="*/ 1602073 h 1602073"/>
              <a:gd name="connsiteX1" fmla="*/ 1762294 w 2109580"/>
              <a:gd name="connsiteY1" fmla="*/ 1544448 h 1602073"/>
              <a:gd name="connsiteX2" fmla="*/ 2050326 w 2109580"/>
              <a:gd name="connsiteY2" fmla="*/ 248304 h 1602073"/>
              <a:gd name="connsiteX3" fmla="*/ 1406769 w 2109580"/>
              <a:gd name="connsiteY3" fmla="*/ 54626 h 1602073"/>
              <a:gd name="connsiteX0" fmla="*/ 0 w 2104015"/>
              <a:gd name="connsiteY0" fmla="*/ 1563859 h 1563859"/>
              <a:gd name="connsiteX1" fmla="*/ 1762294 w 2104015"/>
              <a:gd name="connsiteY1" fmla="*/ 1506234 h 1563859"/>
              <a:gd name="connsiteX2" fmla="*/ 1978318 w 2104015"/>
              <a:gd name="connsiteY2" fmla="*/ 282098 h 1563859"/>
              <a:gd name="connsiteX3" fmla="*/ 1406769 w 2104015"/>
              <a:gd name="connsiteY3" fmla="*/ 16412 h 1563859"/>
              <a:gd name="connsiteX0" fmla="*/ 0 w 1997904"/>
              <a:gd name="connsiteY0" fmla="*/ 1506234 h 1506234"/>
              <a:gd name="connsiteX1" fmla="*/ 1656183 w 1997904"/>
              <a:gd name="connsiteY1" fmla="*/ 1506234 h 1506234"/>
              <a:gd name="connsiteX2" fmla="*/ 1872207 w 1997904"/>
              <a:gd name="connsiteY2" fmla="*/ 282098 h 1506234"/>
              <a:gd name="connsiteX3" fmla="*/ 1300658 w 1997904"/>
              <a:gd name="connsiteY3" fmla="*/ 16412 h 1506234"/>
              <a:gd name="connsiteX0" fmla="*/ 0 w 1493849"/>
              <a:gd name="connsiteY0" fmla="*/ 1506234 h 1506234"/>
              <a:gd name="connsiteX1" fmla="*/ 1152128 w 1493849"/>
              <a:gd name="connsiteY1" fmla="*/ 1506234 h 1506234"/>
              <a:gd name="connsiteX2" fmla="*/ 1368152 w 1493849"/>
              <a:gd name="connsiteY2" fmla="*/ 282098 h 1506234"/>
              <a:gd name="connsiteX3" fmla="*/ 796603 w 1493849"/>
              <a:gd name="connsiteY3" fmla="*/ 16412 h 1506234"/>
              <a:gd name="connsiteX0" fmla="*/ 0 w 773769"/>
              <a:gd name="connsiteY0" fmla="*/ 1506234 h 1506234"/>
              <a:gd name="connsiteX1" fmla="*/ 432048 w 773769"/>
              <a:gd name="connsiteY1" fmla="*/ 1506234 h 1506234"/>
              <a:gd name="connsiteX2" fmla="*/ 648072 w 773769"/>
              <a:gd name="connsiteY2" fmla="*/ 282098 h 1506234"/>
              <a:gd name="connsiteX3" fmla="*/ 76523 w 773769"/>
              <a:gd name="connsiteY3" fmla="*/ 16412 h 1506234"/>
              <a:gd name="connsiteX0" fmla="*/ 109214 w 805268"/>
              <a:gd name="connsiteY0" fmla="*/ 1493320 h 1493320"/>
              <a:gd name="connsiteX1" fmla="*/ 541262 w 805268"/>
              <a:gd name="connsiteY1" fmla="*/ 1493320 h 1493320"/>
              <a:gd name="connsiteX2" fmla="*/ 757286 w 805268"/>
              <a:gd name="connsiteY2" fmla="*/ 269184 h 1493320"/>
              <a:gd name="connsiteX3" fmla="*/ 0 w 805268"/>
              <a:gd name="connsiteY3" fmla="*/ 3498 h 1493320"/>
              <a:gd name="connsiteX0" fmla="*/ 109214 w 805268"/>
              <a:gd name="connsiteY0" fmla="*/ 1493320 h 1512369"/>
              <a:gd name="connsiteX1" fmla="*/ 541262 w 805268"/>
              <a:gd name="connsiteY1" fmla="*/ 1493320 h 1512369"/>
              <a:gd name="connsiteX2" fmla="*/ 757286 w 805268"/>
              <a:gd name="connsiteY2" fmla="*/ 269184 h 1512369"/>
              <a:gd name="connsiteX3" fmla="*/ 0 w 805268"/>
              <a:gd name="connsiteY3" fmla="*/ 3498 h 1512369"/>
              <a:gd name="connsiteX0" fmla="*/ 109214 w 810426"/>
              <a:gd name="connsiteY0" fmla="*/ 1493320 h 1493320"/>
              <a:gd name="connsiteX1" fmla="*/ 555550 w 810426"/>
              <a:gd name="connsiteY1" fmla="*/ 1450457 h 1493320"/>
              <a:gd name="connsiteX2" fmla="*/ 757286 w 810426"/>
              <a:gd name="connsiteY2" fmla="*/ 269184 h 1493320"/>
              <a:gd name="connsiteX3" fmla="*/ 0 w 810426"/>
              <a:gd name="connsiteY3" fmla="*/ 3498 h 1493320"/>
              <a:gd name="connsiteX0" fmla="*/ 109214 w 810426"/>
              <a:gd name="connsiteY0" fmla="*/ 1495164 h 1495164"/>
              <a:gd name="connsiteX1" fmla="*/ 555550 w 810426"/>
              <a:gd name="connsiteY1" fmla="*/ 1452301 h 1495164"/>
              <a:gd name="connsiteX2" fmla="*/ 757286 w 810426"/>
              <a:gd name="connsiteY2" fmla="*/ 271028 h 1495164"/>
              <a:gd name="connsiteX3" fmla="*/ 0 w 810426"/>
              <a:gd name="connsiteY3" fmla="*/ 5342 h 1495164"/>
              <a:gd name="connsiteX0" fmla="*/ 109214 w 794495"/>
              <a:gd name="connsiteY0" fmla="*/ 1495164 h 1495164"/>
              <a:gd name="connsiteX1" fmla="*/ 555550 w 794495"/>
              <a:gd name="connsiteY1" fmla="*/ 1452301 h 1495164"/>
              <a:gd name="connsiteX2" fmla="*/ 757286 w 794495"/>
              <a:gd name="connsiteY2" fmla="*/ 271028 h 1495164"/>
              <a:gd name="connsiteX3" fmla="*/ 0 w 794495"/>
              <a:gd name="connsiteY3" fmla="*/ 5342 h 1495164"/>
              <a:gd name="connsiteX0" fmla="*/ 109214 w 803788"/>
              <a:gd name="connsiteY0" fmla="*/ 1495164 h 1504770"/>
              <a:gd name="connsiteX1" fmla="*/ 584579 w 803788"/>
              <a:gd name="connsiteY1" fmla="*/ 1481330 h 1504770"/>
              <a:gd name="connsiteX2" fmla="*/ 757286 w 803788"/>
              <a:gd name="connsiteY2" fmla="*/ 271028 h 1504770"/>
              <a:gd name="connsiteX3" fmla="*/ 0 w 803788"/>
              <a:gd name="connsiteY3" fmla="*/ 5342 h 1504770"/>
              <a:gd name="connsiteX0" fmla="*/ 109214 w 803788"/>
              <a:gd name="connsiteY0" fmla="*/ 1495164 h 1504770"/>
              <a:gd name="connsiteX1" fmla="*/ 584579 w 803788"/>
              <a:gd name="connsiteY1" fmla="*/ 1481330 h 1504770"/>
              <a:gd name="connsiteX2" fmla="*/ 757286 w 803788"/>
              <a:gd name="connsiteY2" fmla="*/ 271028 h 1504770"/>
              <a:gd name="connsiteX3" fmla="*/ 0 w 803788"/>
              <a:gd name="connsiteY3" fmla="*/ 5342 h 1504770"/>
              <a:gd name="connsiteX0" fmla="*/ 109214 w 778075"/>
              <a:gd name="connsiteY0" fmla="*/ 1496700 h 1506306"/>
              <a:gd name="connsiteX1" fmla="*/ 584579 w 778075"/>
              <a:gd name="connsiteY1" fmla="*/ 1482866 h 1506306"/>
              <a:gd name="connsiteX2" fmla="*/ 713743 w 778075"/>
              <a:gd name="connsiteY2" fmla="*/ 258049 h 1506306"/>
              <a:gd name="connsiteX3" fmla="*/ 0 w 778075"/>
              <a:gd name="connsiteY3" fmla="*/ 6878 h 1506306"/>
              <a:gd name="connsiteX0" fmla="*/ 109214 w 778075"/>
              <a:gd name="connsiteY0" fmla="*/ 1496700 h 1506306"/>
              <a:gd name="connsiteX1" fmla="*/ 584579 w 778075"/>
              <a:gd name="connsiteY1" fmla="*/ 1482866 h 1506306"/>
              <a:gd name="connsiteX2" fmla="*/ 713743 w 778075"/>
              <a:gd name="connsiteY2" fmla="*/ 258049 h 1506306"/>
              <a:gd name="connsiteX3" fmla="*/ 0 w 778075"/>
              <a:gd name="connsiteY3" fmla="*/ 6878 h 1506306"/>
              <a:gd name="connsiteX0" fmla="*/ 109214 w 760245"/>
              <a:gd name="connsiteY0" fmla="*/ 1496700 h 1496700"/>
              <a:gd name="connsiteX1" fmla="*/ 541036 w 760245"/>
              <a:gd name="connsiteY1" fmla="*/ 1453837 h 1496700"/>
              <a:gd name="connsiteX2" fmla="*/ 713743 w 760245"/>
              <a:gd name="connsiteY2" fmla="*/ 258049 h 1496700"/>
              <a:gd name="connsiteX3" fmla="*/ 0 w 760245"/>
              <a:gd name="connsiteY3" fmla="*/ 6878 h 1496700"/>
              <a:gd name="connsiteX0" fmla="*/ 109214 w 771621"/>
              <a:gd name="connsiteY0" fmla="*/ 1496700 h 1499066"/>
              <a:gd name="connsiteX1" fmla="*/ 570064 w 771621"/>
              <a:gd name="connsiteY1" fmla="*/ 1468351 h 1499066"/>
              <a:gd name="connsiteX2" fmla="*/ 713743 w 771621"/>
              <a:gd name="connsiteY2" fmla="*/ 258049 h 1499066"/>
              <a:gd name="connsiteX3" fmla="*/ 0 w 771621"/>
              <a:gd name="connsiteY3" fmla="*/ 6878 h 1499066"/>
              <a:gd name="connsiteX0" fmla="*/ 109214 w 757923"/>
              <a:gd name="connsiteY0" fmla="*/ 1496700 h 1499066"/>
              <a:gd name="connsiteX1" fmla="*/ 570064 w 757923"/>
              <a:gd name="connsiteY1" fmla="*/ 1468351 h 1499066"/>
              <a:gd name="connsiteX2" fmla="*/ 713743 w 757923"/>
              <a:gd name="connsiteY2" fmla="*/ 258049 h 1499066"/>
              <a:gd name="connsiteX3" fmla="*/ 0 w 757923"/>
              <a:gd name="connsiteY3" fmla="*/ 6878 h 1499066"/>
              <a:gd name="connsiteX0" fmla="*/ 109214 w 757923"/>
              <a:gd name="connsiteY0" fmla="*/ 1496700 h 1509765"/>
              <a:gd name="connsiteX1" fmla="*/ 570064 w 757923"/>
              <a:gd name="connsiteY1" fmla="*/ 1468351 h 1509765"/>
              <a:gd name="connsiteX2" fmla="*/ 713743 w 757923"/>
              <a:gd name="connsiteY2" fmla="*/ 258049 h 1509765"/>
              <a:gd name="connsiteX3" fmla="*/ 0 w 757923"/>
              <a:gd name="connsiteY3" fmla="*/ 6878 h 1509765"/>
              <a:gd name="connsiteX0" fmla="*/ 109214 w 769440"/>
              <a:gd name="connsiteY0" fmla="*/ 1496700 h 1497900"/>
              <a:gd name="connsiteX1" fmla="*/ 599093 w 769440"/>
              <a:gd name="connsiteY1" fmla="*/ 1439322 h 1497900"/>
              <a:gd name="connsiteX2" fmla="*/ 713743 w 769440"/>
              <a:gd name="connsiteY2" fmla="*/ 258049 h 1497900"/>
              <a:gd name="connsiteX3" fmla="*/ 0 w 769440"/>
              <a:gd name="connsiteY3" fmla="*/ 6878 h 1497900"/>
              <a:gd name="connsiteX0" fmla="*/ 693414 w 769440"/>
              <a:gd name="connsiteY0" fmla="*/ 1667913 h 1667913"/>
              <a:gd name="connsiteX1" fmla="*/ 599093 w 769440"/>
              <a:gd name="connsiteY1" fmla="*/ 1439322 h 1667913"/>
              <a:gd name="connsiteX2" fmla="*/ 713743 w 769440"/>
              <a:gd name="connsiteY2" fmla="*/ 258049 h 1667913"/>
              <a:gd name="connsiteX3" fmla="*/ 0 w 769440"/>
              <a:gd name="connsiteY3" fmla="*/ 6878 h 1667913"/>
              <a:gd name="connsiteX0" fmla="*/ 693414 w 761123"/>
              <a:gd name="connsiteY0" fmla="*/ 1667913 h 1667913"/>
              <a:gd name="connsiteX1" fmla="*/ 713743 w 761123"/>
              <a:gd name="connsiteY1" fmla="*/ 258049 h 1667913"/>
              <a:gd name="connsiteX2" fmla="*/ 0 w 761123"/>
              <a:gd name="connsiteY2" fmla="*/ 6878 h 1667913"/>
              <a:gd name="connsiteX0" fmla="*/ 807714 w 811153"/>
              <a:gd name="connsiteY0" fmla="*/ 1610842 h 1610842"/>
              <a:gd name="connsiteX1" fmla="*/ 713743 w 811153"/>
              <a:gd name="connsiteY1" fmla="*/ 258049 h 1610842"/>
              <a:gd name="connsiteX2" fmla="*/ 0 w 811153"/>
              <a:gd name="connsiteY2" fmla="*/ 6878 h 1610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11153" h="1610842">
                <a:moveTo>
                  <a:pt x="807714" y="1610842"/>
                </a:moveTo>
                <a:cubicBezTo>
                  <a:pt x="811949" y="1317120"/>
                  <a:pt x="829312" y="534888"/>
                  <a:pt x="713743" y="258049"/>
                </a:cubicBezTo>
                <a:cubicBezTo>
                  <a:pt x="610946" y="-19283"/>
                  <a:pt x="294194" y="-9534"/>
                  <a:pt x="0" y="6878"/>
                </a:cubicBezTo>
              </a:path>
            </a:pathLst>
          </a:custGeom>
          <a:ln w="127000">
            <a:solidFill>
              <a:schemeClr val="bg1">
                <a:lumMod val="85000"/>
              </a:schemeClr>
            </a:solidFill>
            <a:miter lim="800000"/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角丸四角形 45"/>
          <p:cNvSpPr/>
          <p:nvPr/>
        </p:nvSpPr>
        <p:spPr>
          <a:xfrm>
            <a:off x="6930827" y="4344865"/>
            <a:ext cx="975593" cy="64579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rIns="36000" anchor="ctr"/>
          <a:lstStyle/>
          <a:p>
            <a:pPr>
              <a:defRPr/>
            </a:pPr>
            <a:r>
              <a:rPr lang="ja-JP" altLang="en-US" sz="2800" dirty="0" smtClean="0">
                <a:solidFill>
                  <a:schemeClr val="accent2"/>
                </a:solidFill>
                <a:latin typeface="+mn-ea"/>
              </a:rPr>
              <a:t>満足度</a:t>
            </a:r>
            <a:endParaRPr lang="ja-JP" altLang="en-US" sz="1400" dirty="0">
              <a:solidFill>
                <a:schemeClr val="accent2"/>
              </a:solidFill>
              <a:latin typeface="+mn-ea"/>
            </a:endParaRPr>
          </a:p>
        </p:txBody>
      </p:sp>
      <p:sp>
        <p:nvSpPr>
          <p:cNvPr id="51" name="二等辺三角形 50"/>
          <p:cNvSpPr/>
          <p:nvPr/>
        </p:nvSpPr>
        <p:spPr>
          <a:xfrm rot="16200000" flipV="1">
            <a:off x="6362298" y="4545026"/>
            <a:ext cx="904612" cy="247056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フリーフォーム 55"/>
          <p:cNvSpPr/>
          <p:nvPr/>
        </p:nvSpPr>
        <p:spPr>
          <a:xfrm rot="16200000" flipH="1">
            <a:off x="412515" y="3002423"/>
            <a:ext cx="1923007" cy="471905"/>
          </a:xfrm>
          <a:custGeom>
            <a:avLst/>
            <a:gdLst>
              <a:gd name="connsiteX0" fmla="*/ 0 w 2114843"/>
              <a:gd name="connsiteY0" fmla="*/ 1833490 h 2096087"/>
              <a:gd name="connsiteX1" fmla="*/ 1772529 w 2114843"/>
              <a:gd name="connsiteY1" fmla="*/ 1833490 h 2096087"/>
              <a:gd name="connsiteX2" fmla="*/ 2053883 w 2114843"/>
              <a:gd name="connsiteY2" fmla="*/ 257908 h 2096087"/>
              <a:gd name="connsiteX3" fmla="*/ 1406769 w 2114843"/>
              <a:gd name="connsiteY3" fmla="*/ 286043 h 2096087"/>
              <a:gd name="connsiteX0" fmla="*/ 0 w 2114250"/>
              <a:gd name="connsiteY0" fmla="*/ 1611677 h 1837305"/>
              <a:gd name="connsiteX1" fmla="*/ 1772529 w 2114250"/>
              <a:gd name="connsiteY1" fmla="*/ 1611677 h 1837305"/>
              <a:gd name="connsiteX2" fmla="*/ 2050326 w 2114250"/>
              <a:gd name="connsiteY2" fmla="*/ 257908 h 1837305"/>
              <a:gd name="connsiteX3" fmla="*/ 1406769 w 2114250"/>
              <a:gd name="connsiteY3" fmla="*/ 64230 h 1837305"/>
              <a:gd name="connsiteX0" fmla="*/ 0 w 2176023"/>
              <a:gd name="connsiteY0" fmla="*/ 1590071 h 1721369"/>
              <a:gd name="connsiteX1" fmla="*/ 1834302 w 2176023"/>
              <a:gd name="connsiteY1" fmla="*/ 1460438 h 1721369"/>
              <a:gd name="connsiteX2" fmla="*/ 2050326 w 2176023"/>
              <a:gd name="connsiteY2" fmla="*/ 236302 h 1721369"/>
              <a:gd name="connsiteX3" fmla="*/ 1406769 w 2176023"/>
              <a:gd name="connsiteY3" fmla="*/ 42624 h 1721369"/>
              <a:gd name="connsiteX0" fmla="*/ 0 w 2176023"/>
              <a:gd name="connsiteY0" fmla="*/ 1590071 h 1721369"/>
              <a:gd name="connsiteX1" fmla="*/ 1834302 w 2176023"/>
              <a:gd name="connsiteY1" fmla="*/ 1460438 h 1721369"/>
              <a:gd name="connsiteX2" fmla="*/ 2050326 w 2176023"/>
              <a:gd name="connsiteY2" fmla="*/ 236302 h 1721369"/>
              <a:gd name="connsiteX3" fmla="*/ 1406769 w 2176023"/>
              <a:gd name="connsiteY3" fmla="*/ 42624 h 1721369"/>
              <a:gd name="connsiteX0" fmla="*/ 0 w 2176023"/>
              <a:gd name="connsiteY0" fmla="*/ 1590071 h 1590071"/>
              <a:gd name="connsiteX1" fmla="*/ 1834302 w 2176023"/>
              <a:gd name="connsiteY1" fmla="*/ 1460438 h 1590071"/>
              <a:gd name="connsiteX2" fmla="*/ 2050326 w 2176023"/>
              <a:gd name="connsiteY2" fmla="*/ 236302 h 1590071"/>
              <a:gd name="connsiteX3" fmla="*/ 1406769 w 2176023"/>
              <a:gd name="connsiteY3" fmla="*/ 42624 h 1590071"/>
              <a:gd name="connsiteX0" fmla="*/ 0 w 2109580"/>
              <a:gd name="connsiteY0" fmla="*/ 1602073 h 1602073"/>
              <a:gd name="connsiteX1" fmla="*/ 1762294 w 2109580"/>
              <a:gd name="connsiteY1" fmla="*/ 1544448 h 1602073"/>
              <a:gd name="connsiteX2" fmla="*/ 2050326 w 2109580"/>
              <a:gd name="connsiteY2" fmla="*/ 248304 h 1602073"/>
              <a:gd name="connsiteX3" fmla="*/ 1406769 w 2109580"/>
              <a:gd name="connsiteY3" fmla="*/ 54626 h 1602073"/>
              <a:gd name="connsiteX0" fmla="*/ 0 w 2109580"/>
              <a:gd name="connsiteY0" fmla="*/ 1602073 h 1602073"/>
              <a:gd name="connsiteX1" fmla="*/ 1762294 w 2109580"/>
              <a:gd name="connsiteY1" fmla="*/ 1544448 h 1602073"/>
              <a:gd name="connsiteX2" fmla="*/ 2050326 w 2109580"/>
              <a:gd name="connsiteY2" fmla="*/ 248304 h 1602073"/>
              <a:gd name="connsiteX3" fmla="*/ 1406769 w 2109580"/>
              <a:gd name="connsiteY3" fmla="*/ 54626 h 1602073"/>
              <a:gd name="connsiteX0" fmla="*/ 0 w 2104015"/>
              <a:gd name="connsiteY0" fmla="*/ 1563859 h 1563859"/>
              <a:gd name="connsiteX1" fmla="*/ 1762294 w 2104015"/>
              <a:gd name="connsiteY1" fmla="*/ 1506234 h 1563859"/>
              <a:gd name="connsiteX2" fmla="*/ 1978318 w 2104015"/>
              <a:gd name="connsiteY2" fmla="*/ 282098 h 1563859"/>
              <a:gd name="connsiteX3" fmla="*/ 1406769 w 2104015"/>
              <a:gd name="connsiteY3" fmla="*/ 16412 h 1563859"/>
              <a:gd name="connsiteX0" fmla="*/ 0 w 1997904"/>
              <a:gd name="connsiteY0" fmla="*/ 1506234 h 1506234"/>
              <a:gd name="connsiteX1" fmla="*/ 1656183 w 1997904"/>
              <a:gd name="connsiteY1" fmla="*/ 1506234 h 1506234"/>
              <a:gd name="connsiteX2" fmla="*/ 1872207 w 1997904"/>
              <a:gd name="connsiteY2" fmla="*/ 282098 h 1506234"/>
              <a:gd name="connsiteX3" fmla="*/ 1300658 w 1997904"/>
              <a:gd name="connsiteY3" fmla="*/ 16412 h 1506234"/>
              <a:gd name="connsiteX0" fmla="*/ 0 w 1493849"/>
              <a:gd name="connsiteY0" fmla="*/ 1506234 h 1506234"/>
              <a:gd name="connsiteX1" fmla="*/ 1152128 w 1493849"/>
              <a:gd name="connsiteY1" fmla="*/ 1506234 h 1506234"/>
              <a:gd name="connsiteX2" fmla="*/ 1368152 w 1493849"/>
              <a:gd name="connsiteY2" fmla="*/ 282098 h 1506234"/>
              <a:gd name="connsiteX3" fmla="*/ 796603 w 1493849"/>
              <a:gd name="connsiteY3" fmla="*/ 16412 h 1506234"/>
              <a:gd name="connsiteX0" fmla="*/ 0 w 773769"/>
              <a:gd name="connsiteY0" fmla="*/ 1506234 h 1506234"/>
              <a:gd name="connsiteX1" fmla="*/ 432048 w 773769"/>
              <a:gd name="connsiteY1" fmla="*/ 1506234 h 1506234"/>
              <a:gd name="connsiteX2" fmla="*/ 648072 w 773769"/>
              <a:gd name="connsiteY2" fmla="*/ 282098 h 1506234"/>
              <a:gd name="connsiteX3" fmla="*/ 76523 w 773769"/>
              <a:gd name="connsiteY3" fmla="*/ 16412 h 1506234"/>
              <a:gd name="connsiteX0" fmla="*/ 109214 w 805268"/>
              <a:gd name="connsiteY0" fmla="*/ 1493320 h 1493320"/>
              <a:gd name="connsiteX1" fmla="*/ 541262 w 805268"/>
              <a:gd name="connsiteY1" fmla="*/ 1493320 h 1493320"/>
              <a:gd name="connsiteX2" fmla="*/ 757286 w 805268"/>
              <a:gd name="connsiteY2" fmla="*/ 269184 h 1493320"/>
              <a:gd name="connsiteX3" fmla="*/ 0 w 805268"/>
              <a:gd name="connsiteY3" fmla="*/ 3498 h 1493320"/>
              <a:gd name="connsiteX0" fmla="*/ 109214 w 805268"/>
              <a:gd name="connsiteY0" fmla="*/ 1493320 h 1512369"/>
              <a:gd name="connsiteX1" fmla="*/ 541262 w 805268"/>
              <a:gd name="connsiteY1" fmla="*/ 1493320 h 1512369"/>
              <a:gd name="connsiteX2" fmla="*/ 757286 w 805268"/>
              <a:gd name="connsiteY2" fmla="*/ 269184 h 1512369"/>
              <a:gd name="connsiteX3" fmla="*/ 0 w 805268"/>
              <a:gd name="connsiteY3" fmla="*/ 3498 h 1512369"/>
              <a:gd name="connsiteX0" fmla="*/ 109214 w 810426"/>
              <a:gd name="connsiteY0" fmla="*/ 1493320 h 1493320"/>
              <a:gd name="connsiteX1" fmla="*/ 555550 w 810426"/>
              <a:gd name="connsiteY1" fmla="*/ 1450457 h 1493320"/>
              <a:gd name="connsiteX2" fmla="*/ 757286 w 810426"/>
              <a:gd name="connsiteY2" fmla="*/ 269184 h 1493320"/>
              <a:gd name="connsiteX3" fmla="*/ 0 w 810426"/>
              <a:gd name="connsiteY3" fmla="*/ 3498 h 1493320"/>
              <a:gd name="connsiteX0" fmla="*/ 109214 w 810426"/>
              <a:gd name="connsiteY0" fmla="*/ 1495164 h 1495164"/>
              <a:gd name="connsiteX1" fmla="*/ 555550 w 810426"/>
              <a:gd name="connsiteY1" fmla="*/ 1452301 h 1495164"/>
              <a:gd name="connsiteX2" fmla="*/ 757286 w 810426"/>
              <a:gd name="connsiteY2" fmla="*/ 271028 h 1495164"/>
              <a:gd name="connsiteX3" fmla="*/ 0 w 810426"/>
              <a:gd name="connsiteY3" fmla="*/ 5342 h 1495164"/>
              <a:gd name="connsiteX0" fmla="*/ 109214 w 794495"/>
              <a:gd name="connsiteY0" fmla="*/ 1495164 h 1495164"/>
              <a:gd name="connsiteX1" fmla="*/ 555550 w 794495"/>
              <a:gd name="connsiteY1" fmla="*/ 1452301 h 1495164"/>
              <a:gd name="connsiteX2" fmla="*/ 757286 w 794495"/>
              <a:gd name="connsiteY2" fmla="*/ 271028 h 1495164"/>
              <a:gd name="connsiteX3" fmla="*/ 0 w 794495"/>
              <a:gd name="connsiteY3" fmla="*/ 5342 h 1495164"/>
              <a:gd name="connsiteX0" fmla="*/ 109214 w 803788"/>
              <a:gd name="connsiteY0" fmla="*/ 1495164 h 1504770"/>
              <a:gd name="connsiteX1" fmla="*/ 584579 w 803788"/>
              <a:gd name="connsiteY1" fmla="*/ 1481330 h 1504770"/>
              <a:gd name="connsiteX2" fmla="*/ 757286 w 803788"/>
              <a:gd name="connsiteY2" fmla="*/ 271028 h 1504770"/>
              <a:gd name="connsiteX3" fmla="*/ 0 w 803788"/>
              <a:gd name="connsiteY3" fmla="*/ 5342 h 1504770"/>
              <a:gd name="connsiteX0" fmla="*/ 109214 w 803788"/>
              <a:gd name="connsiteY0" fmla="*/ 1495164 h 1504770"/>
              <a:gd name="connsiteX1" fmla="*/ 584579 w 803788"/>
              <a:gd name="connsiteY1" fmla="*/ 1481330 h 1504770"/>
              <a:gd name="connsiteX2" fmla="*/ 757286 w 803788"/>
              <a:gd name="connsiteY2" fmla="*/ 271028 h 1504770"/>
              <a:gd name="connsiteX3" fmla="*/ 0 w 803788"/>
              <a:gd name="connsiteY3" fmla="*/ 5342 h 1504770"/>
              <a:gd name="connsiteX0" fmla="*/ 109214 w 778075"/>
              <a:gd name="connsiteY0" fmla="*/ 1496700 h 1506306"/>
              <a:gd name="connsiteX1" fmla="*/ 584579 w 778075"/>
              <a:gd name="connsiteY1" fmla="*/ 1482866 h 1506306"/>
              <a:gd name="connsiteX2" fmla="*/ 713743 w 778075"/>
              <a:gd name="connsiteY2" fmla="*/ 258049 h 1506306"/>
              <a:gd name="connsiteX3" fmla="*/ 0 w 778075"/>
              <a:gd name="connsiteY3" fmla="*/ 6878 h 1506306"/>
              <a:gd name="connsiteX0" fmla="*/ 109214 w 778075"/>
              <a:gd name="connsiteY0" fmla="*/ 1496700 h 1506306"/>
              <a:gd name="connsiteX1" fmla="*/ 584579 w 778075"/>
              <a:gd name="connsiteY1" fmla="*/ 1482866 h 1506306"/>
              <a:gd name="connsiteX2" fmla="*/ 713743 w 778075"/>
              <a:gd name="connsiteY2" fmla="*/ 258049 h 1506306"/>
              <a:gd name="connsiteX3" fmla="*/ 0 w 778075"/>
              <a:gd name="connsiteY3" fmla="*/ 6878 h 1506306"/>
              <a:gd name="connsiteX0" fmla="*/ 109214 w 760245"/>
              <a:gd name="connsiteY0" fmla="*/ 1496700 h 1496700"/>
              <a:gd name="connsiteX1" fmla="*/ 541036 w 760245"/>
              <a:gd name="connsiteY1" fmla="*/ 1453837 h 1496700"/>
              <a:gd name="connsiteX2" fmla="*/ 713743 w 760245"/>
              <a:gd name="connsiteY2" fmla="*/ 258049 h 1496700"/>
              <a:gd name="connsiteX3" fmla="*/ 0 w 760245"/>
              <a:gd name="connsiteY3" fmla="*/ 6878 h 1496700"/>
              <a:gd name="connsiteX0" fmla="*/ 109214 w 771621"/>
              <a:gd name="connsiteY0" fmla="*/ 1496700 h 1499066"/>
              <a:gd name="connsiteX1" fmla="*/ 570064 w 771621"/>
              <a:gd name="connsiteY1" fmla="*/ 1468351 h 1499066"/>
              <a:gd name="connsiteX2" fmla="*/ 713743 w 771621"/>
              <a:gd name="connsiteY2" fmla="*/ 258049 h 1499066"/>
              <a:gd name="connsiteX3" fmla="*/ 0 w 771621"/>
              <a:gd name="connsiteY3" fmla="*/ 6878 h 1499066"/>
              <a:gd name="connsiteX0" fmla="*/ 109214 w 757923"/>
              <a:gd name="connsiteY0" fmla="*/ 1496700 h 1499066"/>
              <a:gd name="connsiteX1" fmla="*/ 570064 w 757923"/>
              <a:gd name="connsiteY1" fmla="*/ 1468351 h 1499066"/>
              <a:gd name="connsiteX2" fmla="*/ 713743 w 757923"/>
              <a:gd name="connsiteY2" fmla="*/ 258049 h 1499066"/>
              <a:gd name="connsiteX3" fmla="*/ 0 w 757923"/>
              <a:gd name="connsiteY3" fmla="*/ 6878 h 1499066"/>
              <a:gd name="connsiteX0" fmla="*/ 109214 w 757923"/>
              <a:gd name="connsiteY0" fmla="*/ 1496700 h 1509765"/>
              <a:gd name="connsiteX1" fmla="*/ 570064 w 757923"/>
              <a:gd name="connsiteY1" fmla="*/ 1468351 h 1509765"/>
              <a:gd name="connsiteX2" fmla="*/ 713743 w 757923"/>
              <a:gd name="connsiteY2" fmla="*/ 258049 h 1509765"/>
              <a:gd name="connsiteX3" fmla="*/ 0 w 757923"/>
              <a:gd name="connsiteY3" fmla="*/ 6878 h 1509765"/>
              <a:gd name="connsiteX0" fmla="*/ 109214 w 769440"/>
              <a:gd name="connsiteY0" fmla="*/ 1496700 h 1497900"/>
              <a:gd name="connsiteX1" fmla="*/ 599093 w 769440"/>
              <a:gd name="connsiteY1" fmla="*/ 1439322 h 1497900"/>
              <a:gd name="connsiteX2" fmla="*/ 713743 w 769440"/>
              <a:gd name="connsiteY2" fmla="*/ 258049 h 1497900"/>
              <a:gd name="connsiteX3" fmla="*/ 0 w 769440"/>
              <a:gd name="connsiteY3" fmla="*/ 6878 h 1497900"/>
              <a:gd name="connsiteX0" fmla="*/ 693414 w 769440"/>
              <a:gd name="connsiteY0" fmla="*/ 1667913 h 1667913"/>
              <a:gd name="connsiteX1" fmla="*/ 599093 w 769440"/>
              <a:gd name="connsiteY1" fmla="*/ 1439322 h 1667913"/>
              <a:gd name="connsiteX2" fmla="*/ 713743 w 769440"/>
              <a:gd name="connsiteY2" fmla="*/ 258049 h 1667913"/>
              <a:gd name="connsiteX3" fmla="*/ 0 w 769440"/>
              <a:gd name="connsiteY3" fmla="*/ 6878 h 1667913"/>
              <a:gd name="connsiteX0" fmla="*/ 693414 w 761123"/>
              <a:gd name="connsiteY0" fmla="*/ 1667913 h 1667913"/>
              <a:gd name="connsiteX1" fmla="*/ 713743 w 761123"/>
              <a:gd name="connsiteY1" fmla="*/ 258049 h 1667913"/>
              <a:gd name="connsiteX2" fmla="*/ 0 w 761123"/>
              <a:gd name="connsiteY2" fmla="*/ 6878 h 1667913"/>
              <a:gd name="connsiteX0" fmla="*/ 807714 w 811153"/>
              <a:gd name="connsiteY0" fmla="*/ 1610842 h 1610842"/>
              <a:gd name="connsiteX1" fmla="*/ 713743 w 811153"/>
              <a:gd name="connsiteY1" fmla="*/ 258049 h 1610842"/>
              <a:gd name="connsiteX2" fmla="*/ 0 w 811153"/>
              <a:gd name="connsiteY2" fmla="*/ 6878 h 1610842"/>
              <a:gd name="connsiteX0" fmla="*/ 807714 w 807714"/>
              <a:gd name="connsiteY0" fmla="*/ 1610842 h 1610842"/>
              <a:gd name="connsiteX1" fmla="*/ 713743 w 807714"/>
              <a:gd name="connsiteY1" fmla="*/ 258049 h 1610842"/>
              <a:gd name="connsiteX2" fmla="*/ 0 w 807714"/>
              <a:gd name="connsiteY2" fmla="*/ 6878 h 1610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07714" h="1610842">
                <a:moveTo>
                  <a:pt x="807714" y="1610842"/>
                </a:moveTo>
                <a:cubicBezTo>
                  <a:pt x="802654" y="1252095"/>
                  <a:pt x="829312" y="534888"/>
                  <a:pt x="713743" y="258049"/>
                </a:cubicBezTo>
                <a:cubicBezTo>
                  <a:pt x="610946" y="-19283"/>
                  <a:pt x="294194" y="-9534"/>
                  <a:pt x="0" y="6878"/>
                </a:cubicBezTo>
              </a:path>
            </a:pathLst>
          </a:custGeom>
          <a:ln w="127000">
            <a:solidFill>
              <a:schemeClr val="bg1">
                <a:lumMod val="85000"/>
              </a:schemeClr>
            </a:solidFill>
            <a:miter lim="800000"/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8" name="Text Box 5"/>
          <p:cNvSpPr txBox="1">
            <a:spLocks noChangeArrowheads="1"/>
          </p:cNvSpPr>
          <p:nvPr/>
        </p:nvSpPr>
        <p:spPr bwMode="auto">
          <a:xfrm>
            <a:off x="734791" y="1772816"/>
            <a:ext cx="1810459" cy="442035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144000" tIns="36000" rIns="144000" bIns="36000">
            <a:spAutoFit/>
          </a:bodyPr>
          <a:lstStyle/>
          <a:p>
            <a:pPr marL="285750" indent="-285750" eaLnBrk="0" hangingPunct="0">
              <a:spcBef>
                <a:spcPts val="600"/>
              </a:spcBef>
              <a:buSzPct val="75000"/>
              <a:buFont typeface="Wingdings" pitchFamily="2" charset="2"/>
              <a:buChar char="l"/>
              <a:defRPr/>
            </a:pPr>
            <a:r>
              <a:rPr lang="ja-JP" altLang="en-US" sz="2400" dirty="0" smtClean="0">
                <a:solidFill>
                  <a:schemeClr val="bg2"/>
                </a:solidFill>
                <a:latin typeface="+mn-ea"/>
                <a:ea typeface="+mn-ea"/>
              </a:rPr>
              <a:t>新規訪問</a:t>
            </a:r>
            <a:endParaRPr lang="en-US" altLang="ja-JP" sz="2400" dirty="0" smtClean="0">
              <a:solidFill>
                <a:schemeClr val="bg2"/>
              </a:solidFill>
              <a:latin typeface="+mn-ea"/>
              <a:ea typeface="+mn-ea"/>
            </a:endParaRPr>
          </a:p>
        </p:txBody>
      </p:sp>
      <p:sp>
        <p:nvSpPr>
          <p:cNvPr id="89" name="Text Box 5"/>
          <p:cNvSpPr txBox="1">
            <a:spLocks noChangeArrowheads="1"/>
          </p:cNvSpPr>
          <p:nvPr/>
        </p:nvSpPr>
        <p:spPr bwMode="auto">
          <a:xfrm>
            <a:off x="734791" y="2948516"/>
            <a:ext cx="2485324" cy="1334587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144000" tIns="36000" rIns="144000" bIns="36000">
            <a:spAutoFit/>
          </a:bodyPr>
          <a:lstStyle/>
          <a:p>
            <a:pPr marL="285750" indent="-285750" eaLnBrk="0" hangingPunct="0">
              <a:spcBef>
                <a:spcPts val="600"/>
              </a:spcBef>
              <a:buSzPct val="75000"/>
              <a:buFont typeface="Wingdings" pitchFamily="2" charset="2"/>
              <a:buChar char="l"/>
              <a:defRPr/>
            </a:pPr>
            <a:r>
              <a:rPr lang="ja-JP" altLang="en-US" sz="2400" dirty="0" smtClean="0">
                <a:latin typeface="+mn-ea"/>
                <a:ea typeface="+mn-ea"/>
              </a:rPr>
              <a:t>共有回数</a:t>
            </a:r>
            <a:endParaRPr lang="en-US" altLang="ja-JP" sz="2400" dirty="0" smtClean="0">
              <a:latin typeface="+mn-ea"/>
              <a:ea typeface="+mn-ea"/>
            </a:endParaRPr>
          </a:p>
          <a:p>
            <a:pPr marL="285750" indent="-285750" eaLnBrk="0" hangingPunct="0">
              <a:spcBef>
                <a:spcPts val="600"/>
              </a:spcBef>
              <a:buSzPct val="75000"/>
              <a:buFont typeface="Wingdings" pitchFamily="2" charset="2"/>
              <a:buChar char="l"/>
              <a:defRPr/>
            </a:pPr>
            <a:r>
              <a:rPr lang="ja-JP" altLang="en-US" sz="2400" dirty="0" smtClean="0">
                <a:solidFill>
                  <a:schemeClr val="bg2"/>
                </a:solidFill>
                <a:latin typeface="+mn-ea"/>
                <a:ea typeface="+mn-ea"/>
              </a:rPr>
              <a:t>メンション数</a:t>
            </a:r>
            <a:endParaRPr lang="en-US" altLang="ja-JP" sz="2400" dirty="0" smtClean="0">
              <a:solidFill>
                <a:schemeClr val="bg2"/>
              </a:solidFill>
              <a:latin typeface="+mn-ea"/>
              <a:ea typeface="+mn-ea"/>
            </a:endParaRPr>
          </a:p>
          <a:p>
            <a:pPr marL="285750" indent="-285750" eaLnBrk="0" hangingPunct="0">
              <a:spcBef>
                <a:spcPts val="600"/>
              </a:spcBef>
              <a:buSzPct val="75000"/>
              <a:buFont typeface="Wingdings" pitchFamily="2" charset="2"/>
              <a:buChar char="l"/>
              <a:defRPr/>
            </a:pPr>
            <a:r>
              <a:rPr lang="ja-JP" altLang="en-US" sz="2400" dirty="0">
                <a:solidFill>
                  <a:schemeClr val="bg2"/>
                </a:solidFill>
                <a:latin typeface="+mn-ea"/>
                <a:ea typeface="+mn-ea"/>
              </a:rPr>
              <a:t>ソーシャル</a:t>
            </a:r>
            <a:r>
              <a:rPr lang="ja-JP" altLang="en-US" sz="2400" dirty="0" smtClean="0">
                <a:solidFill>
                  <a:schemeClr val="bg2"/>
                </a:solidFill>
                <a:latin typeface="+mn-ea"/>
                <a:ea typeface="+mn-ea"/>
              </a:rPr>
              <a:t>訪問</a:t>
            </a:r>
            <a:endParaRPr lang="ja-JP" altLang="en-US" sz="2400" dirty="0">
              <a:solidFill>
                <a:schemeClr val="bg2"/>
              </a:solidFill>
              <a:latin typeface="+mn-ea"/>
              <a:ea typeface="+mn-ea"/>
            </a:endParaRPr>
          </a:p>
        </p:txBody>
      </p:sp>
      <p:sp>
        <p:nvSpPr>
          <p:cNvPr id="92" name="Text Box 5"/>
          <p:cNvSpPr txBox="1">
            <a:spLocks noChangeArrowheads="1"/>
          </p:cNvSpPr>
          <p:nvPr/>
        </p:nvSpPr>
        <p:spPr bwMode="auto">
          <a:xfrm>
            <a:off x="4350510" y="1294497"/>
            <a:ext cx="2137472" cy="178086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144000" tIns="36000" rIns="144000" bIns="36000">
            <a:spAutoFit/>
          </a:bodyPr>
          <a:lstStyle/>
          <a:p>
            <a:pPr marL="285750" indent="-285750" eaLnBrk="0" hangingPunct="0">
              <a:spcBef>
                <a:spcPts val="600"/>
              </a:spcBef>
              <a:buSzPct val="75000"/>
              <a:buFont typeface="Wingdings" pitchFamily="2" charset="2"/>
              <a:buChar char="l"/>
              <a:defRPr/>
            </a:pPr>
            <a:r>
              <a:rPr lang="ja-JP" altLang="en-US" sz="2400" dirty="0" smtClean="0">
                <a:solidFill>
                  <a:schemeClr val="bg2"/>
                </a:solidFill>
                <a:latin typeface="+mn-ea"/>
                <a:ea typeface="+mn-ea"/>
              </a:rPr>
              <a:t>会員登録</a:t>
            </a:r>
            <a:endParaRPr lang="en-US" altLang="ja-JP" sz="2400" dirty="0" smtClean="0">
              <a:solidFill>
                <a:schemeClr val="bg2"/>
              </a:solidFill>
              <a:latin typeface="+mn-ea"/>
              <a:ea typeface="+mn-ea"/>
            </a:endParaRPr>
          </a:p>
          <a:p>
            <a:pPr marL="285750" indent="-285750" eaLnBrk="0" hangingPunct="0">
              <a:spcBef>
                <a:spcPts val="600"/>
              </a:spcBef>
              <a:buSzPct val="75000"/>
              <a:buFont typeface="Wingdings" pitchFamily="2" charset="2"/>
              <a:buChar char="l"/>
              <a:defRPr/>
            </a:pPr>
            <a:r>
              <a:rPr lang="ja-JP" altLang="en-US" sz="2400" dirty="0" smtClean="0">
                <a:latin typeface="+mn-ea"/>
                <a:ea typeface="+mn-ea"/>
              </a:rPr>
              <a:t>アクティブ率</a:t>
            </a:r>
            <a:endParaRPr lang="en-US" altLang="ja-JP" sz="2400" dirty="0" smtClean="0">
              <a:latin typeface="+mn-ea"/>
              <a:ea typeface="+mn-ea"/>
            </a:endParaRPr>
          </a:p>
          <a:p>
            <a:pPr marL="285750" indent="-285750" eaLnBrk="0" hangingPunct="0">
              <a:spcBef>
                <a:spcPts val="600"/>
              </a:spcBef>
              <a:buSzPct val="75000"/>
              <a:buFont typeface="Wingdings" pitchFamily="2" charset="2"/>
              <a:buChar char="l"/>
              <a:defRPr/>
            </a:pPr>
            <a:r>
              <a:rPr lang="ja-JP" altLang="en-US" sz="2400" dirty="0" smtClean="0">
                <a:latin typeface="+mn-ea"/>
                <a:ea typeface="+mn-ea"/>
              </a:rPr>
              <a:t>会員</a:t>
            </a:r>
            <a:r>
              <a:rPr lang="ja-JP" altLang="en-US" sz="2400" dirty="0">
                <a:latin typeface="+mn-ea"/>
                <a:ea typeface="+mn-ea"/>
              </a:rPr>
              <a:t>の</a:t>
            </a:r>
            <a:r>
              <a:rPr lang="ja-JP" altLang="en-US" sz="2400" dirty="0" smtClean="0">
                <a:latin typeface="+mn-ea"/>
                <a:ea typeface="+mn-ea"/>
              </a:rPr>
              <a:t>訪問</a:t>
            </a:r>
            <a:endParaRPr lang="en-US" altLang="ja-JP" sz="2400" dirty="0" smtClean="0">
              <a:latin typeface="+mn-ea"/>
              <a:ea typeface="+mn-ea"/>
            </a:endParaRPr>
          </a:p>
          <a:p>
            <a:pPr marL="285750" indent="-285750" eaLnBrk="0" hangingPunct="0">
              <a:spcBef>
                <a:spcPts val="600"/>
              </a:spcBef>
              <a:buSzPct val="75000"/>
              <a:buFont typeface="Wingdings" pitchFamily="2" charset="2"/>
              <a:buChar char="l"/>
              <a:defRPr/>
            </a:pPr>
            <a:r>
              <a:rPr lang="ja-JP" altLang="en-US" sz="2400" dirty="0" smtClean="0">
                <a:latin typeface="+mn-ea"/>
                <a:ea typeface="+mn-ea"/>
              </a:rPr>
              <a:t>フレンド</a:t>
            </a:r>
            <a:r>
              <a:rPr lang="ja-JP" altLang="en-US" sz="2400" dirty="0">
                <a:latin typeface="+mn-ea"/>
                <a:ea typeface="+mn-ea"/>
              </a:rPr>
              <a:t>率</a:t>
            </a:r>
          </a:p>
        </p:txBody>
      </p:sp>
      <p:sp>
        <p:nvSpPr>
          <p:cNvPr id="93" name="Text Box 5"/>
          <p:cNvSpPr txBox="1">
            <a:spLocks noChangeArrowheads="1"/>
          </p:cNvSpPr>
          <p:nvPr/>
        </p:nvSpPr>
        <p:spPr bwMode="auto">
          <a:xfrm>
            <a:off x="7010139" y="3116753"/>
            <a:ext cx="1738325" cy="888311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144000" tIns="36000" rIns="144000" bIns="36000">
            <a:spAutoFit/>
          </a:bodyPr>
          <a:lstStyle/>
          <a:p>
            <a:pPr marL="285750" indent="-285750" eaLnBrk="0" hangingPunct="0">
              <a:spcBef>
                <a:spcPts val="600"/>
              </a:spcBef>
              <a:buSzPct val="75000"/>
              <a:buFont typeface="Wingdings" pitchFamily="2" charset="2"/>
              <a:buChar char="l"/>
              <a:defRPr/>
            </a:pPr>
            <a:r>
              <a:rPr lang="en-US" altLang="ja-JP" sz="2400" dirty="0" smtClean="0">
                <a:latin typeface="+mn-ea"/>
                <a:ea typeface="+mn-ea"/>
              </a:rPr>
              <a:t>RSS</a:t>
            </a:r>
            <a:r>
              <a:rPr lang="ja-JP" altLang="en-US" sz="2400" dirty="0" smtClean="0">
                <a:latin typeface="+mn-ea"/>
                <a:ea typeface="+mn-ea"/>
              </a:rPr>
              <a:t>購読</a:t>
            </a:r>
            <a:endParaRPr lang="en-US" altLang="ja-JP" sz="2400" dirty="0" smtClean="0">
              <a:latin typeface="+mn-ea"/>
              <a:ea typeface="+mn-ea"/>
            </a:endParaRPr>
          </a:p>
          <a:p>
            <a:pPr marL="285750" indent="-285750" eaLnBrk="0" hangingPunct="0">
              <a:spcBef>
                <a:spcPts val="600"/>
              </a:spcBef>
              <a:buSzPct val="75000"/>
              <a:buFont typeface="Wingdings" pitchFamily="2" charset="2"/>
              <a:buChar char="l"/>
              <a:defRPr/>
            </a:pPr>
            <a:r>
              <a:rPr lang="ja-JP" altLang="en-US" sz="2400" dirty="0" smtClean="0">
                <a:latin typeface="+mn-ea"/>
                <a:ea typeface="+mn-ea"/>
              </a:rPr>
              <a:t>再訪問</a:t>
            </a:r>
            <a:endParaRPr lang="ja-JP" altLang="en-US" sz="2400" dirty="0">
              <a:latin typeface="+mn-ea"/>
              <a:ea typeface="+mn-ea"/>
            </a:endParaRPr>
          </a:p>
        </p:txBody>
      </p:sp>
      <p:sp>
        <p:nvSpPr>
          <p:cNvPr id="95" name="Text Box 5"/>
          <p:cNvSpPr txBox="1">
            <a:spLocks noChangeArrowheads="1"/>
          </p:cNvSpPr>
          <p:nvPr/>
        </p:nvSpPr>
        <p:spPr bwMode="auto">
          <a:xfrm>
            <a:off x="4679595" y="3851325"/>
            <a:ext cx="1826489" cy="888311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144000" tIns="36000" rIns="144000" bIns="36000">
            <a:spAutoFit/>
          </a:bodyPr>
          <a:lstStyle/>
          <a:p>
            <a:pPr marL="285750" indent="-285750" eaLnBrk="0" hangingPunct="0">
              <a:spcBef>
                <a:spcPts val="600"/>
              </a:spcBef>
              <a:buSzPct val="75000"/>
              <a:buFont typeface="Wingdings" pitchFamily="2" charset="2"/>
              <a:buChar char="l"/>
              <a:defRPr/>
            </a:pPr>
            <a:r>
              <a:rPr lang="ja-JP" altLang="en-US" sz="2400" dirty="0" smtClean="0">
                <a:latin typeface="+mn-ea"/>
                <a:ea typeface="+mn-ea"/>
              </a:rPr>
              <a:t>コメント数</a:t>
            </a:r>
            <a:endParaRPr lang="en-US" altLang="ja-JP" sz="2400" dirty="0" smtClean="0">
              <a:latin typeface="+mn-ea"/>
              <a:ea typeface="+mn-ea"/>
            </a:endParaRPr>
          </a:p>
          <a:p>
            <a:pPr marL="285750" indent="-285750" eaLnBrk="0" hangingPunct="0">
              <a:spcBef>
                <a:spcPts val="600"/>
              </a:spcBef>
              <a:buSzPct val="75000"/>
              <a:buFont typeface="Wingdings" pitchFamily="2" charset="2"/>
              <a:buChar char="l"/>
              <a:defRPr/>
            </a:pPr>
            <a:r>
              <a:rPr lang="ja-JP" altLang="en-US" sz="2400" dirty="0">
                <a:latin typeface="+mn-ea"/>
                <a:ea typeface="+mn-ea"/>
              </a:rPr>
              <a:t>投稿数</a:t>
            </a:r>
          </a:p>
        </p:txBody>
      </p:sp>
      <p:sp>
        <p:nvSpPr>
          <p:cNvPr id="96" name="Text Box 5"/>
          <p:cNvSpPr txBox="1">
            <a:spLocks noChangeArrowheads="1"/>
          </p:cNvSpPr>
          <p:nvPr/>
        </p:nvSpPr>
        <p:spPr bwMode="auto">
          <a:xfrm>
            <a:off x="3722601" y="3202989"/>
            <a:ext cx="2783483" cy="442035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144000" tIns="36000" rIns="144000" bIns="36000">
            <a:spAutoFit/>
          </a:bodyPr>
          <a:lstStyle/>
          <a:p>
            <a:pPr marL="285750" indent="-285750" eaLnBrk="0" hangingPunct="0">
              <a:spcBef>
                <a:spcPts val="600"/>
              </a:spcBef>
              <a:buSzPct val="75000"/>
              <a:buFont typeface="Wingdings" pitchFamily="2" charset="2"/>
              <a:buChar char="l"/>
              <a:defRPr/>
            </a:pPr>
            <a:r>
              <a:rPr lang="en-US" altLang="ja-JP" sz="2400" dirty="0" smtClean="0">
                <a:latin typeface="+mn-ea"/>
                <a:ea typeface="+mn-ea"/>
              </a:rPr>
              <a:t>UGC</a:t>
            </a:r>
            <a:r>
              <a:rPr lang="ja-JP" altLang="en-US" sz="2400" dirty="0" smtClean="0">
                <a:latin typeface="+mn-ea"/>
                <a:ea typeface="+mn-ea"/>
              </a:rPr>
              <a:t>の</a:t>
            </a:r>
            <a:r>
              <a:rPr lang="en-US" altLang="ja-JP" sz="2400" dirty="0" smtClean="0">
                <a:latin typeface="+mn-ea"/>
                <a:ea typeface="+mn-ea"/>
              </a:rPr>
              <a:t>PV</a:t>
            </a:r>
            <a:r>
              <a:rPr lang="ja-JP" altLang="en-US" sz="2400" dirty="0" smtClean="0">
                <a:latin typeface="+mn-ea"/>
                <a:ea typeface="+mn-ea"/>
              </a:rPr>
              <a:t>とリーチ</a:t>
            </a:r>
            <a:endParaRPr lang="ja-JP" altLang="en-US" sz="2400" dirty="0">
              <a:latin typeface="+mn-ea"/>
              <a:ea typeface="+mn-ea"/>
            </a:endParaRPr>
          </a:p>
        </p:txBody>
      </p:sp>
      <p:sp>
        <p:nvSpPr>
          <p:cNvPr id="97" name="Text Box 5"/>
          <p:cNvSpPr txBox="1">
            <a:spLocks noChangeArrowheads="1"/>
          </p:cNvSpPr>
          <p:nvPr/>
        </p:nvSpPr>
        <p:spPr bwMode="auto">
          <a:xfrm>
            <a:off x="4017554" y="5265089"/>
            <a:ext cx="2488530" cy="888311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144000" tIns="36000" rIns="144000" bIns="36000">
            <a:spAutoFit/>
          </a:bodyPr>
          <a:lstStyle/>
          <a:p>
            <a:pPr marL="285750" indent="-285750" eaLnBrk="0" hangingPunct="0">
              <a:spcBef>
                <a:spcPts val="600"/>
              </a:spcBef>
              <a:buSzPct val="75000"/>
              <a:buFont typeface="Wingdings" pitchFamily="2" charset="2"/>
              <a:buChar char="l"/>
              <a:defRPr/>
            </a:pPr>
            <a:r>
              <a:rPr lang="ja-JP" altLang="en-US" sz="2400" dirty="0" smtClean="0">
                <a:solidFill>
                  <a:schemeClr val="bg2"/>
                </a:solidFill>
                <a:latin typeface="+mn-ea"/>
                <a:ea typeface="+mn-ea"/>
              </a:rPr>
              <a:t>イベントの</a:t>
            </a:r>
            <a:r>
              <a:rPr lang="en-US" altLang="ja-JP" sz="2400" dirty="0" smtClean="0">
                <a:solidFill>
                  <a:schemeClr val="bg2"/>
                </a:solidFill>
                <a:latin typeface="+mn-ea"/>
                <a:ea typeface="+mn-ea"/>
              </a:rPr>
              <a:t>PV</a:t>
            </a:r>
          </a:p>
          <a:p>
            <a:pPr marL="285750" indent="-285750" eaLnBrk="0" hangingPunct="0">
              <a:spcBef>
                <a:spcPts val="600"/>
              </a:spcBef>
              <a:buSzPct val="75000"/>
              <a:buFont typeface="Wingdings" pitchFamily="2" charset="2"/>
              <a:buChar char="l"/>
              <a:defRPr/>
            </a:pPr>
            <a:r>
              <a:rPr lang="ja-JP" altLang="en-US" sz="2400" dirty="0" smtClean="0">
                <a:latin typeface="+mn-ea"/>
                <a:ea typeface="+mn-ea"/>
              </a:rPr>
              <a:t>イベント申込数</a:t>
            </a:r>
            <a:endParaRPr lang="ja-JP" altLang="en-US" sz="2400" dirty="0">
              <a:latin typeface="+mn-ea"/>
              <a:ea typeface="+mn-ea"/>
            </a:endParaRPr>
          </a:p>
        </p:txBody>
      </p:sp>
      <p:cxnSp>
        <p:nvCxnSpPr>
          <p:cNvPr id="100" name="直線矢印コネクタ 99"/>
          <p:cNvCxnSpPr/>
          <p:nvPr/>
        </p:nvCxnSpPr>
        <p:spPr>
          <a:xfrm>
            <a:off x="2599259" y="1844824"/>
            <a:ext cx="1698161" cy="0"/>
          </a:xfrm>
          <a:prstGeom prst="straightConnector1">
            <a:avLst/>
          </a:prstGeom>
          <a:ln w="127000">
            <a:solidFill>
              <a:schemeClr val="bg1">
                <a:lumMod val="85000"/>
              </a:schemeClr>
            </a:solidFill>
            <a:miter lim="800000"/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図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52863" y="3620809"/>
            <a:ext cx="365760" cy="365760"/>
          </a:xfrm>
          <a:prstGeom prst="rect">
            <a:avLst/>
          </a:prstGeom>
        </p:spPr>
      </p:pic>
      <p:pic>
        <p:nvPicPr>
          <p:cNvPr id="38" name="図 3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52863" y="3188761"/>
            <a:ext cx="365760" cy="365760"/>
          </a:xfrm>
          <a:prstGeom prst="rect">
            <a:avLst/>
          </a:prstGeom>
        </p:spPr>
      </p:pic>
      <p:pic>
        <p:nvPicPr>
          <p:cNvPr id="41" name="図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80826" y="2264840"/>
            <a:ext cx="365760" cy="365760"/>
          </a:xfrm>
          <a:prstGeom prst="rect">
            <a:avLst/>
          </a:prstGeom>
        </p:spPr>
      </p:pic>
      <p:pic>
        <p:nvPicPr>
          <p:cNvPr id="49" name="図 4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80826" y="1820760"/>
            <a:ext cx="365760" cy="365760"/>
          </a:xfrm>
          <a:prstGeom prst="rect">
            <a:avLst/>
          </a:prstGeom>
        </p:spPr>
      </p:pic>
      <p:pic>
        <p:nvPicPr>
          <p:cNvPr id="50" name="図 4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10291" y="4365104"/>
            <a:ext cx="365760" cy="365760"/>
          </a:xfrm>
          <a:prstGeom prst="rect">
            <a:avLst/>
          </a:prstGeom>
        </p:spPr>
      </p:pic>
      <p:pic>
        <p:nvPicPr>
          <p:cNvPr id="52" name="図 5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10291" y="3931594"/>
            <a:ext cx="365760" cy="365760"/>
          </a:xfrm>
          <a:prstGeom prst="rect">
            <a:avLst/>
          </a:prstGeom>
        </p:spPr>
      </p:pic>
      <p:pic>
        <p:nvPicPr>
          <p:cNvPr id="53" name="図 5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50164" y="5788332"/>
            <a:ext cx="365760" cy="365760"/>
          </a:xfrm>
          <a:prstGeom prst="rect">
            <a:avLst/>
          </a:prstGeom>
        </p:spPr>
      </p:pic>
      <p:pic>
        <p:nvPicPr>
          <p:cNvPr id="35" name="図 3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16080" y="3620809"/>
            <a:ext cx="366068" cy="366068"/>
          </a:xfrm>
          <a:prstGeom prst="rect">
            <a:avLst/>
          </a:prstGeom>
        </p:spPr>
      </p:pic>
      <p:pic>
        <p:nvPicPr>
          <p:cNvPr id="36" name="図 3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47343" y="2263852"/>
            <a:ext cx="366068" cy="366068"/>
          </a:xfrm>
          <a:prstGeom prst="rect">
            <a:avLst/>
          </a:prstGeom>
        </p:spPr>
      </p:pic>
      <p:pic>
        <p:nvPicPr>
          <p:cNvPr id="37" name="図 3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63752" y="3245280"/>
            <a:ext cx="366068" cy="366068"/>
          </a:xfrm>
          <a:prstGeom prst="rect">
            <a:avLst/>
          </a:prstGeom>
        </p:spPr>
      </p:pic>
      <p:pic>
        <p:nvPicPr>
          <p:cNvPr id="39" name="図 3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65270" y="3926994"/>
            <a:ext cx="366068" cy="366068"/>
          </a:xfrm>
          <a:prstGeom prst="rect">
            <a:avLst/>
          </a:prstGeom>
        </p:spPr>
      </p:pic>
      <p:pic>
        <p:nvPicPr>
          <p:cNvPr id="40" name="図 3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24035" y="5792288"/>
            <a:ext cx="366068" cy="366068"/>
          </a:xfrm>
          <a:prstGeom prst="rect">
            <a:avLst/>
          </a:prstGeom>
        </p:spPr>
      </p:pic>
      <p:pic>
        <p:nvPicPr>
          <p:cNvPr id="42" name="図 4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9416" y="3038182"/>
            <a:ext cx="366068" cy="366068"/>
          </a:xfrm>
          <a:prstGeom prst="rect">
            <a:avLst/>
          </a:prstGeom>
        </p:spPr>
      </p:pic>
      <p:pic>
        <p:nvPicPr>
          <p:cNvPr id="43" name="図 4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65270" y="4365104"/>
            <a:ext cx="366068" cy="366068"/>
          </a:xfrm>
          <a:prstGeom prst="rect">
            <a:avLst/>
          </a:prstGeom>
        </p:spPr>
      </p:pic>
      <p:sp>
        <p:nvSpPr>
          <p:cNvPr id="44" name="Text Box 11"/>
          <p:cNvSpPr txBox="1">
            <a:spLocks noChangeArrowheads="1"/>
          </p:cNvSpPr>
          <p:nvPr/>
        </p:nvSpPr>
        <p:spPr bwMode="auto">
          <a:xfrm>
            <a:off x="442496" y="4311379"/>
            <a:ext cx="3218414" cy="2064769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wrap="none" lIns="144000" tIns="108000" rIns="108000" bIns="108000">
            <a:spAutoFit/>
          </a:bodyPr>
          <a:lstStyle/>
          <a:p>
            <a:pPr marL="173038" indent="-115888" eaLnBrk="1" hangingPunct="1">
              <a:tabLst>
                <a:tab pos="4932363" algn="l"/>
              </a:tabLst>
            </a:pPr>
            <a:r>
              <a:rPr lang="ja-JP" altLang="en-US" sz="2400" dirty="0" smtClean="0">
                <a:latin typeface="HGP創英角ｺﾞｼｯｸUB" pitchFamily="50" charset="-128"/>
                <a:ea typeface="HGP創英角ｺﾞｼｯｸUB" pitchFamily="50" charset="-128"/>
              </a:rPr>
              <a:t>増えるかもしれないし、</a:t>
            </a:r>
            <a:endParaRPr lang="en-US" altLang="ja-JP" sz="2400" dirty="0" smtClean="0">
              <a:latin typeface="HGP創英角ｺﾞｼｯｸUB" pitchFamily="50" charset="-128"/>
              <a:ea typeface="HGP創英角ｺﾞｼｯｸUB" pitchFamily="50" charset="-128"/>
            </a:endParaRPr>
          </a:p>
          <a:p>
            <a:pPr marL="173038" indent="-115888" eaLnBrk="1" hangingPunct="1">
              <a:tabLst>
                <a:tab pos="4932363" algn="l"/>
              </a:tabLst>
            </a:pPr>
            <a:r>
              <a:rPr lang="ja-JP" altLang="en-US" sz="2400" dirty="0" smtClean="0">
                <a:latin typeface="HGP創英角ｺﾞｼｯｸUB" pitchFamily="50" charset="-128"/>
                <a:ea typeface="HGP創英角ｺﾞｼｯｸUB" pitchFamily="50" charset="-128"/>
              </a:rPr>
              <a:t>増えない</a:t>
            </a:r>
            <a:r>
              <a:rPr lang="ja-JP" altLang="en-US" sz="2400" dirty="0">
                <a:latin typeface="HGP創英角ｺﾞｼｯｸUB" pitchFamily="50" charset="-128"/>
                <a:ea typeface="HGP創英角ｺﾞｼｯｸUB" pitchFamily="50" charset="-128"/>
              </a:rPr>
              <a:t>かも</a:t>
            </a:r>
            <a:r>
              <a:rPr lang="ja-JP" altLang="en-US" sz="2400" dirty="0" smtClean="0">
                <a:latin typeface="HGP創英角ｺﾞｼｯｸUB" pitchFamily="50" charset="-128"/>
                <a:ea typeface="HGP創英角ｺﾞｼｯｸUB" pitchFamily="50" charset="-128"/>
              </a:rPr>
              <a:t>しれない</a:t>
            </a:r>
            <a:endParaRPr lang="en-US" altLang="ja-JP" sz="2400" dirty="0" smtClean="0">
              <a:latin typeface="HGP創英角ｺﾞｼｯｸUB" pitchFamily="50" charset="-128"/>
              <a:ea typeface="HGP創英角ｺﾞｼｯｸUB" pitchFamily="50" charset="-128"/>
            </a:endParaRPr>
          </a:p>
          <a:p>
            <a:pPr marL="173038" indent="-115888" eaLnBrk="1" hangingPunct="1">
              <a:tabLst>
                <a:tab pos="4932363" algn="l"/>
              </a:tabLst>
            </a:pPr>
            <a:r>
              <a:rPr lang="ja-JP" altLang="en-US" sz="2400" dirty="0" smtClean="0">
                <a:latin typeface="HGP創英角ｺﾞｼｯｸUB" pitchFamily="50" charset="-128"/>
                <a:ea typeface="HGP創英角ｺﾞｼｯｸUB" pitchFamily="50" charset="-128"/>
              </a:rPr>
              <a:t>指標は、</a:t>
            </a:r>
            <a:endParaRPr lang="en-US" altLang="ja-JP" sz="2400" dirty="0" smtClean="0">
              <a:latin typeface="HGP創英角ｺﾞｼｯｸUB" pitchFamily="50" charset="-128"/>
              <a:ea typeface="HGP創英角ｺﾞｼｯｸUB" pitchFamily="50" charset="-128"/>
            </a:endParaRPr>
          </a:p>
          <a:p>
            <a:pPr marL="173038" indent="-115888" eaLnBrk="1" hangingPunct="1">
              <a:tabLst>
                <a:tab pos="4932363" algn="l"/>
              </a:tabLst>
            </a:pPr>
            <a:r>
              <a:rPr lang="en-US" altLang="ja-JP" sz="2400" dirty="0" smtClean="0">
                <a:latin typeface="HGP創英角ｺﾞｼｯｸUB" pitchFamily="50" charset="-128"/>
                <a:ea typeface="HGP創英角ｺﾞｼｯｸUB" pitchFamily="50" charset="-128"/>
              </a:rPr>
              <a:t>KPI</a:t>
            </a:r>
            <a:r>
              <a:rPr lang="ja-JP" altLang="en-US" sz="2400" dirty="0" smtClean="0">
                <a:latin typeface="HGP創英角ｺﾞｼｯｸUB" pitchFamily="50" charset="-128"/>
                <a:ea typeface="HGP創英角ｺﾞｼｯｸUB" pitchFamily="50" charset="-128"/>
              </a:rPr>
              <a:t>に設定しても、</a:t>
            </a:r>
            <a:endParaRPr lang="en-US" altLang="ja-JP" sz="2400" dirty="0" smtClean="0">
              <a:latin typeface="HGP創英角ｺﾞｼｯｸUB" pitchFamily="50" charset="-128"/>
              <a:ea typeface="HGP創英角ｺﾞｼｯｸUB" pitchFamily="50" charset="-128"/>
            </a:endParaRPr>
          </a:p>
          <a:p>
            <a:pPr marL="173038" indent="-115888" eaLnBrk="1" hangingPunct="1">
              <a:tabLst>
                <a:tab pos="4932363" algn="l"/>
              </a:tabLst>
            </a:pPr>
            <a:r>
              <a:rPr lang="ja-JP" altLang="en-US" sz="2400" dirty="0" smtClean="0">
                <a:latin typeface="HGP創英角ｺﾞｼｯｸUB" pitchFamily="50" charset="-128"/>
                <a:ea typeface="HGP創英角ｺﾞｼｯｸUB" pitchFamily="50" charset="-128"/>
              </a:rPr>
              <a:t>アクションできない。</a:t>
            </a:r>
            <a:endParaRPr lang="ja-JP" altLang="en-US" sz="2400" dirty="0">
              <a:latin typeface="HGP創英角ｺﾞｼｯｸUB" pitchFamily="50" charset="-128"/>
              <a:ea typeface="HGP創英角ｺﾞｼｯｸUB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256123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>
          <a:xfrm>
            <a:off x="969963" y="600075"/>
            <a:ext cx="7513637" cy="809625"/>
          </a:xfrm>
        </p:spPr>
        <p:txBody>
          <a:bodyPr/>
          <a:lstStyle/>
          <a:p>
            <a:pPr eaLnBrk="1" hangingPunct="1"/>
            <a:r>
              <a:rPr lang="ja-JP" altLang="en-US" dirty="0" smtClean="0">
                <a:solidFill>
                  <a:schemeClr val="accent2"/>
                </a:solidFill>
                <a:latin typeface="+mn-ea"/>
                <a:ea typeface="+mn-ea"/>
              </a:rPr>
              <a:t>１</a:t>
            </a:r>
            <a:r>
              <a:rPr lang="ja-JP" altLang="en-US" dirty="0">
                <a:solidFill>
                  <a:schemeClr val="accent2"/>
                </a:solidFill>
                <a:latin typeface="+mn-ea"/>
                <a:ea typeface="+mn-ea"/>
              </a:rPr>
              <a:t>．コンセプトと</a:t>
            </a:r>
            <a:r>
              <a:rPr lang="en-US" altLang="ja-JP" dirty="0" smtClean="0">
                <a:solidFill>
                  <a:schemeClr val="accent2"/>
                </a:solidFill>
                <a:latin typeface="+mn-ea"/>
                <a:ea typeface="+mn-ea"/>
              </a:rPr>
              <a:t>KGI</a:t>
            </a:r>
            <a:r>
              <a:rPr lang="ja-JP" altLang="en-US" dirty="0">
                <a:solidFill>
                  <a:schemeClr val="accent2"/>
                </a:solidFill>
                <a:latin typeface="+mn-ea"/>
                <a:ea typeface="+mn-ea"/>
              </a:rPr>
              <a:t>から逆引きしていく</a:t>
            </a:r>
            <a:endParaRPr lang="ja-JP" altLang="en-US" dirty="0" smtClean="0">
              <a:solidFill>
                <a:schemeClr val="accent2"/>
              </a:solidFill>
              <a:latin typeface="+mn-ea"/>
              <a:ea typeface="+mn-ea"/>
            </a:endParaRPr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32147" y="3989552"/>
            <a:ext cx="437707" cy="437707"/>
          </a:xfrm>
          <a:prstGeom prst="rect">
            <a:avLst/>
          </a:prstGeom>
        </p:spPr>
      </p:pic>
      <p:pic>
        <p:nvPicPr>
          <p:cNvPr id="2" name="図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31640" y="3589954"/>
            <a:ext cx="1249887" cy="1249887"/>
          </a:xfrm>
          <a:prstGeom prst="rect">
            <a:avLst/>
          </a:prstGeom>
        </p:spPr>
      </p:pic>
      <p:pic>
        <p:nvPicPr>
          <p:cNvPr id="47" name="図 4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31840" y="3429000"/>
            <a:ext cx="438076" cy="438076"/>
          </a:xfrm>
          <a:prstGeom prst="rect">
            <a:avLst/>
          </a:prstGeom>
        </p:spPr>
      </p:pic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969963" y="1457419"/>
            <a:ext cx="7513637" cy="1815882"/>
          </a:xfrm>
        </p:spPr>
        <p:txBody>
          <a:bodyPr/>
          <a:lstStyle/>
          <a:p>
            <a:pPr lvl="0"/>
            <a:r>
              <a:rPr lang="en-US" altLang="ja-JP" dirty="0" smtClean="0"/>
              <a:t>KGI</a:t>
            </a:r>
            <a:r>
              <a:rPr lang="ja-JP" altLang="en-US" dirty="0"/>
              <a:t>と</a:t>
            </a:r>
            <a:r>
              <a:rPr lang="en-US" altLang="ja-JP" dirty="0"/>
              <a:t>KPI</a:t>
            </a:r>
            <a:r>
              <a:rPr lang="ja-JP" altLang="en-US" dirty="0"/>
              <a:t>を一覧で俯瞰</a:t>
            </a:r>
            <a:r>
              <a:rPr lang="ja-JP" altLang="en-US" dirty="0" smtClean="0"/>
              <a:t>できる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dirty="0" smtClean="0">
                <a:latin typeface="+mn-ea"/>
                <a:ea typeface="+mn-ea"/>
              </a:rPr>
              <a:t>ダッシュボード</a:t>
            </a:r>
            <a:r>
              <a:rPr lang="ja-JP" altLang="en-US" dirty="0" smtClean="0"/>
              <a:t>を作る</a:t>
            </a:r>
            <a:endParaRPr lang="en-US" altLang="ja-JP" dirty="0" smtClean="0"/>
          </a:p>
          <a:p>
            <a:pPr lvl="0"/>
            <a:r>
              <a:rPr kumimoji="1" lang="ja-JP" altLang="en-US" dirty="0"/>
              <a:t>定点</a:t>
            </a:r>
            <a:r>
              <a:rPr kumimoji="1" lang="ja-JP" altLang="en-US" dirty="0" smtClean="0"/>
              <a:t>観測</a:t>
            </a:r>
            <a:r>
              <a:rPr kumimoji="1" lang="ja-JP" altLang="en-US" dirty="0"/>
              <a:t>し</a:t>
            </a:r>
            <a:r>
              <a:rPr kumimoji="1" lang="ja-JP" altLang="en-US" dirty="0" smtClean="0"/>
              <a:t>、</a:t>
            </a:r>
            <a:r>
              <a:rPr kumimoji="1" lang="ja-JP" altLang="en-US" dirty="0" smtClean="0">
                <a:latin typeface="+mn-ea"/>
                <a:ea typeface="+mn-ea"/>
              </a:rPr>
              <a:t>変化を追う</a:t>
            </a:r>
            <a:endParaRPr kumimoji="1" lang="ja-JP" altLang="en-US" dirty="0">
              <a:latin typeface="+mn-ea"/>
              <a:ea typeface="+mn-ea"/>
            </a:endParaRPr>
          </a:p>
        </p:txBody>
      </p:sp>
      <p:pic>
        <p:nvPicPr>
          <p:cNvPr id="54" name="図 5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31840" y="4575100"/>
            <a:ext cx="438076" cy="438076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63499" y="3896249"/>
            <a:ext cx="626635" cy="626635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52827" y="3885195"/>
            <a:ext cx="689905" cy="689905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90495" y="3586454"/>
            <a:ext cx="619590" cy="619590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90495" y="4509120"/>
            <a:ext cx="575025" cy="575025"/>
          </a:xfrm>
          <a:prstGeom prst="rect">
            <a:avLst/>
          </a:prstGeom>
        </p:spPr>
      </p:pic>
      <p:sp>
        <p:nvSpPr>
          <p:cNvPr id="58" name="二等辺三角形 57"/>
          <p:cNvSpPr/>
          <p:nvPr/>
        </p:nvSpPr>
        <p:spPr>
          <a:xfrm rot="16200000" flipV="1">
            <a:off x="2324757" y="4121856"/>
            <a:ext cx="904612" cy="247056"/>
          </a:xfrm>
          <a:prstGeom prst="triangl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" name="二等辺三角形 58"/>
          <p:cNvSpPr/>
          <p:nvPr/>
        </p:nvSpPr>
        <p:spPr>
          <a:xfrm rot="16200000" flipV="1">
            <a:off x="3523142" y="4121856"/>
            <a:ext cx="904612" cy="247056"/>
          </a:xfrm>
          <a:prstGeom prst="triangl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" name="二等辺三角形 59"/>
          <p:cNvSpPr/>
          <p:nvPr/>
        </p:nvSpPr>
        <p:spPr>
          <a:xfrm rot="16200000" flipV="1">
            <a:off x="4781090" y="4121856"/>
            <a:ext cx="904612" cy="247056"/>
          </a:xfrm>
          <a:prstGeom prst="triangl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" name="二等辺三角形 60"/>
          <p:cNvSpPr/>
          <p:nvPr/>
        </p:nvSpPr>
        <p:spPr>
          <a:xfrm rot="16200000" flipV="1">
            <a:off x="6187438" y="4121856"/>
            <a:ext cx="904612" cy="247056"/>
          </a:xfrm>
          <a:prstGeom prst="triangl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" name="Text Box 11"/>
          <p:cNvSpPr txBox="1">
            <a:spLocks noChangeArrowheads="1"/>
          </p:cNvSpPr>
          <p:nvPr/>
        </p:nvSpPr>
        <p:spPr bwMode="auto">
          <a:xfrm>
            <a:off x="1331640" y="5301208"/>
            <a:ext cx="6911164" cy="72170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108000" tIns="144000" rIns="72000" bIns="144000">
            <a:spAutoFit/>
          </a:bodyPr>
          <a:lstStyle/>
          <a:p>
            <a:pPr marL="173038" indent="-115888" eaLnBrk="1" hangingPunct="1">
              <a:tabLst>
                <a:tab pos="4932363" algn="l"/>
              </a:tabLst>
            </a:pPr>
            <a:r>
              <a:rPr lang="en-US" altLang="ja-JP" sz="2800" dirty="0" smtClean="0">
                <a:latin typeface="HGP創英角ｺﾞｼｯｸUB" pitchFamily="50" charset="-128"/>
                <a:ea typeface="HGP創英角ｺﾞｼｯｸUB" pitchFamily="50" charset="-128"/>
              </a:rPr>
              <a:t>KPI</a:t>
            </a:r>
            <a:r>
              <a:rPr lang="ja-JP" altLang="en-US" sz="2800" dirty="0" smtClean="0">
                <a:latin typeface="HGP創英角ｺﾞｼｯｸUB" pitchFamily="50" charset="-128"/>
                <a:ea typeface="HGP創英角ｺﾞｼｯｸUB" pitchFamily="50" charset="-128"/>
              </a:rPr>
              <a:t>の分解が足りないと、結果しか分からない</a:t>
            </a:r>
            <a:endParaRPr lang="ja-JP" altLang="en-US" sz="2800" dirty="0">
              <a:latin typeface="HGP創英角ｺﾞｼｯｸUB" pitchFamily="50" charset="-128"/>
              <a:ea typeface="HGP創英角ｺﾞｼｯｸUB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438003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44500" indent="-444500"/>
            <a:r>
              <a:rPr lang="ja-JP" altLang="en-US" dirty="0" smtClean="0"/>
              <a:t>まとめ</a:t>
            </a:r>
            <a:endParaRPr lang="ja-JP" altLang="en-US" dirty="0"/>
          </a:p>
        </p:txBody>
      </p:sp>
      <p:sp>
        <p:nvSpPr>
          <p:cNvPr id="2" name="テキスト プレースホルダー 1"/>
          <p:cNvSpPr>
            <a:spLocks noGrp="1"/>
          </p:cNvSpPr>
          <p:nvPr>
            <p:ph type="body" idx="1"/>
          </p:nvPr>
        </p:nvSpPr>
        <p:spPr>
          <a:xfrm>
            <a:off x="2123728" y="3957931"/>
            <a:ext cx="5760640" cy="448969"/>
          </a:xfrm>
        </p:spPr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xmlns="" val="3864984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69963" y="600075"/>
            <a:ext cx="7513637" cy="809625"/>
          </a:xfrm>
        </p:spPr>
        <p:txBody>
          <a:bodyPr/>
          <a:lstStyle/>
          <a:p>
            <a:pPr eaLnBrk="1" hangingPunct="1"/>
            <a:r>
              <a:rPr lang="en-US" altLang="ja-JP" sz="3200" dirty="0" smtClean="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rPr>
              <a:t>IA</a:t>
            </a:r>
            <a:r>
              <a:rPr lang="ja-JP" altLang="en-US" sz="3200" dirty="0" smtClean="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rPr>
              <a:t>発想の改革手法 ３つのステップ</a:t>
            </a:r>
            <a:endParaRPr lang="ja-JP" altLang="en-US" sz="3200" dirty="0">
              <a:solidFill>
                <a:schemeClr val="tx1"/>
              </a:solidFill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69963" y="1457325"/>
            <a:ext cx="7513637" cy="3367076"/>
          </a:xfrm>
        </p:spPr>
        <p:txBody>
          <a:bodyPr/>
          <a:lstStyle/>
          <a:p>
            <a:pPr marL="571500" indent="-514350" eaLnBrk="1" hangingPunct="1">
              <a:buSzPct val="110000"/>
              <a:buFont typeface="+mj-lt"/>
              <a:buAutoNum type="arabicPeriod"/>
              <a:tabLst>
                <a:tab pos="4932363" algn="l"/>
              </a:tabLst>
            </a:pPr>
            <a:r>
              <a:rPr lang="ja-JP" altLang="en-US" sz="2800" dirty="0" smtClean="0">
                <a:solidFill>
                  <a:schemeClr val="accent2"/>
                </a:solidFill>
                <a:latin typeface="+mj-ea"/>
              </a:rPr>
              <a:t>顧客視点でコンセプトを明確にする</a:t>
            </a:r>
            <a:endParaRPr lang="en-US" altLang="ja-JP" sz="2800" dirty="0" smtClean="0">
              <a:solidFill>
                <a:schemeClr val="accent2"/>
              </a:solidFill>
              <a:latin typeface="+mj-ea"/>
            </a:endParaRPr>
          </a:p>
          <a:p>
            <a:pPr marL="952500" lvl="1" indent="-495300" eaLnBrk="1" hangingPunct="1">
              <a:tabLst>
                <a:tab pos="4932363" algn="l"/>
              </a:tabLst>
            </a:pPr>
            <a:r>
              <a:rPr lang="ja-JP" altLang="en-US" sz="2800" dirty="0" smtClean="0">
                <a:solidFill>
                  <a:schemeClr val="tx1"/>
                </a:solidFill>
                <a:latin typeface="+mj-ea"/>
              </a:rPr>
              <a:t>図解も有効</a:t>
            </a:r>
            <a:endParaRPr lang="en-US" altLang="ja-JP" sz="2800" dirty="0" smtClean="0">
              <a:solidFill>
                <a:schemeClr val="tx1"/>
              </a:solidFill>
              <a:latin typeface="+mj-ea"/>
            </a:endParaRPr>
          </a:p>
          <a:p>
            <a:pPr marL="571500" indent="-514350" eaLnBrk="1" hangingPunct="1">
              <a:buSzPct val="110000"/>
              <a:buFont typeface="+mj-lt"/>
              <a:buAutoNum type="arabicPeriod"/>
              <a:tabLst>
                <a:tab pos="4932363" algn="l"/>
              </a:tabLst>
            </a:pPr>
            <a:r>
              <a:rPr lang="ja-JP" altLang="en-US" sz="2800" dirty="0" smtClean="0">
                <a:solidFill>
                  <a:schemeClr val="accent2"/>
                </a:solidFill>
                <a:latin typeface="+mj-ea"/>
              </a:rPr>
              <a:t>知るべきことを知る</a:t>
            </a:r>
          </a:p>
          <a:p>
            <a:pPr marL="982663" lvl="1" indent="-525463" eaLnBrk="1" hangingPunct="1">
              <a:tabLst>
                <a:tab pos="4932363" algn="l"/>
              </a:tabLst>
            </a:pPr>
            <a:r>
              <a:rPr lang="ja-JP" altLang="en-US" sz="2800" dirty="0" smtClean="0">
                <a:solidFill>
                  <a:schemeClr val="tx1"/>
                </a:solidFill>
                <a:latin typeface="+mj-ea"/>
              </a:rPr>
              <a:t>数字は「取れる」のではなく「取る」</a:t>
            </a:r>
            <a:endParaRPr lang="ja-JP" altLang="en-US" sz="2800" dirty="0" smtClean="0">
              <a:solidFill>
                <a:schemeClr val="accent2"/>
              </a:solidFill>
              <a:latin typeface="+mj-ea"/>
            </a:endParaRPr>
          </a:p>
          <a:p>
            <a:pPr marL="571500" indent="-514350" eaLnBrk="1" hangingPunct="1">
              <a:buSzPct val="110000"/>
              <a:buFont typeface="+mj-lt"/>
              <a:buAutoNum type="arabicPeriod"/>
              <a:tabLst>
                <a:tab pos="4932363" algn="l"/>
              </a:tabLst>
            </a:pPr>
            <a:r>
              <a:rPr lang="ja-JP" altLang="en-US" sz="2800" dirty="0" smtClean="0">
                <a:solidFill>
                  <a:schemeClr val="accent2"/>
                </a:solidFill>
                <a:latin typeface="+mj-ea"/>
              </a:rPr>
              <a:t>改善プロセスを組み立てる</a:t>
            </a:r>
            <a:endParaRPr lang="en-US" altLang="ja-JP" sz="2800" dirty="0">
              <a:solidFill>
                <a:schemeClr val="accent2"/>
              </a:solidFill>
              <a:latin typeface="+mj-ea"/>
            </a:endParaRPr>
          </a:p>
          <a:p>
            <a:pPr marL="952500" lvl="1" indent="-495300" eaLnBrk="1" hangingPunct="1">
              <a:tabLst>
                <a:tab pos="4932363" algn="l"/>
              </a:tabLst>
            </a:pPr>
            <a:r>
              <a:rPr lang="ja-JP" altLang="en-US" sz="2800" dirty="0" smtClean="0">
                <a:solidFill>
                  <a:schemeClr val="tx1"/>
                </a:solidFill>
                <a:latin typeface="+mj-ea"/>
              </a:rPr>
              <a:t>誰が何をどう知るとアクションできるか</a:t>
            </a:r>
            <a:endParaRPr lang="ja-JP" altLang="en-US" sz="2800" dirty="0">
              <a:solidFill>
                <a:schemeClr val="accent2"/>
              </a:solidFill>
              <a:latin typeface="+mj-ea"/>
            </a:endParaRPr>
          </a:p>
        </p:txBody>
      </p:sp>
      <p:sp>
        <p:nvSpPr>
          <p:cNvPr id="40964" name="Rectangle 4"/>
          <p:cNvSpPr>
            <a:spLocks noChangeArrowheads="1"/>
          </p:cNvSpPr>
          <p:nvPr/>
        </p:nvSpPr>
        <p:spPr bwMode="auto">
          <a:xfrm>
            <a:off x="971550" y="33338"/>
            <a:ext cx="7513638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endParaRPr lang="ja-JP" alt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47500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69963" y="600075"/>
            <a:ext cx="7513637" cy="809625"/>
          </a:xfrm>
        </p:spPr>
        <p:txBody>
          <a:bodyPr/>
          <a:lstStyle/>
          <a:p>
            <a:pPr eaLnBrk="1" hangingPunct="1"/>
            <a:r>
              <a:rPr lang="ja-JP" altLang="en-US" sz="3200" dirty="0">
                <a:latin typeface="HGP創英角ｺﾞｼｯｸUB" pitchFamily="50" charset="-128"/>
                <a:ea typeface="HGP創英角ｺﾞｼｯｸUB" pitchFamily="50" charset="-128"/>
              </a:rPr>
              <a:t>そ</a:t>
            </a:r>
            <a:r>
              <a:rPr lang="ja-JP" altLang="en-US" sz="3200" dirty="0" smtClean="0">
                <a:latin typeface="HGP創英角ｺﾞｼｯｸUB" pitchFamily="50" charset="-128"/>
                <a:ea typeface="HGP創英角ｺﾞｼｯｸUB" pitchFamily="50" charset="-128"/>
              </a:rPr>
              <a:t>のために必要なことは</a:t>
            </a:r>
            <a:r>
              <a:rPr lang="en-US" altLang="ja-JP" sz="3200" dirty="0" smtClean="0">
                <a:latin typeface="HGP創英角ｺﾞｼｯｸUB" pitchFamily="50" charset="-128"/>
                <a:ea typeface="HGP創英角ｺﾞｼｯｸUB" pitchFamily="50" charset="-128"/>
              </a:rPr>
              <a:t>…</a:t>
            </a:r>
            <a:endParaRPr lang="ja-JP" altLang="en-US" sz="3200" dirty="0"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69963" y="1457325"/>
            <a:ext cx="7513637" cy="3367076"/>
          </a:xfrm>
        </p:spPr>
        <p:txBody>
          <a:bodyPr/>
          <a:lstStyle/>
          <a:p>
            <a:pPr marL="552450" indent="-495300" eaLnBrk="1" hangingPunct="1">
              <a:tabLst>
                <a:tab pos="4932363" algn="l"/>
              </a:tabLst>
            </a:pPr>
            <a:r>
              <a:rPr lang="ja-JP" altLang="en-US" sz="2800" dirty="0" smtClean="0">
                <a:solidFill>
                  <a:schemeClr val="accent2"/>
                </a:solidFill>
                <a:latin typeface="+mj-ea"/>
              </a:rPr>
              <a:t>事業側</a:t>
            </a:r>
            <a:endParaRPr lang="en-US" altLang="ja-JP" sz="2800" dirty="0" smtClean="0">
              <a:solidFill>
                <a:schemeClr val="accent2"/>
              </a:solidFill>
              <a:latin typeface="+mj-ea"/>
            </a:endParaRPr>
          </a:p>
          <a:p>
            <a:pPr marL="952500" lvl="1" indent="-495300" eaLnBrk="1" hangingPunct="1">
              <a:tabLst>
                <a:tab pos="4932363" algn="l"/>
              </a:tabLst>
            </a:pPr>
            <a:r>
              <a:rPr lang="ja-JP" altLang="en-US" sz="2800" dirty="0" smtClean="0">
                <a:solidFill>
                  <a:schemeClr val="tx1"/>
                </a:solidFill>
                <a:latin typeface="+mj-ea"/>
              </a:rPr>
              <a:t>知るべきことを先に決めておく</a:t>
            </a:r>
            <a:endParaRPr lang="en-US" altLang="ja-JP" sz="2800" dirty="0" smtClean="0">
              <a:solidFill>
                <a:schemeClr val="tx1"/>
              </a:solidFill>
              <a:latin typeface="+mj-ea"/>
            </a:endParaRPr>
          </a:p>
          <a:p>
            <a:pPr marL="952500" lvl="1" indent="-495300" eaLnBrk="1" hangingPunct="1">
              <a:tabLst>
                <a:tab pos="4932363" algn="l"/>
              </a:tabLst>
            </a:pPr>
            <a:r>
              <a:rPr lang="ja-JP" altLang="en-US" sz="2800" dirty="0">
                <a:solidFill>
                  <a:schemeClr val="tx1"/>
                </a:solidFill>
                <a:latin typeface="+mj-ea"/>
              </a:rPr>
              <a:t>解析</a:t>
            </a:r>
            <a:r>
              <a:rPr lang="ja-JP" altLang="en-US" sz="2800" dirty="0" smtClean="0">
                <a:solidFill>
                  <a:schemeClr val="tx1"/>
                </a:solidFill>
                <a:latin typeface="+mj-ea"/>
              </a:rPr>
              <a:t>のための時間と予算を確保しておく</a:t>
            </a:r>
            <a:endParaRPr lang="en-US" altLang="ja-JP" sz="2800" dirty="0" smtClean="0">
              <a:solidFill>
                <a:schemeClr val="tx1"/>
              </a:solidFill>
              <a:latin typeface="+mj-ea"/>
            </a:endParaRPr>
          </a:p>
          <a:p>
            <a:pPr marL="552450" indent="-495300" eaLnBrk="1" hangingPunct="1">
              <a:tabLst>
                <a:tab pos="4932363" algn="l"/>
              </a:tabLst>
            </a:pPr>
            <a:r>
              <a:rPr lang="ja-JP" altLang="en-US" sz="2800" dirty="0">
                <a:solidFill>
                  <a:schemeClr val="accent2"/>
                </a:solidFill>
                <a:latin typeface="+mj-ea"/>
              </a:rPr>
              <a:t>制作・開発側</a:t>
            </a:r>
            <a:endParaRPr lang="en-US" altLang="ja-JP" sz="2800" dirty="0" smtClean="0">
              <a:solidFill>
                <a:schemeClr val="accent2"/>
              </a:solidFill>
              <a:latin typeface="+mj-ea"/>
            </a:endParaRPr>
          </a:p>
          <a:p>
            <a:pPr marL="952500" lvl="1" indent="-495300" eaLnBrk="1" hangingPunct="1">
              <a:tabLst>
                <a:tab pos="4932363" algn="l"/>
              </a:tabLst>
            </a:pPr>
            <a:r>
              <a:rPr lang="ja-JP" altLang="en-US" sz="2800" dirty="0" smtClean="0">
                <a:solidFill>
                  <a:schemeClr val="tx1"/>
                </a:solidFill>
                <a:latin typeface="+mj-ea"/>
              </a:rPr>
              <a:t>作り手としての仮説を伝える</a:t>
            </a:r>
            <a:endParaRPr lang="en-US" altLang="ja-JP" sz="2800" dirty="0" smtClean="0">
              <a:solidFill>
                <a:schemeClr val="tx1"/>
              </a:solidFill>
              <a:latin typeface="+mj-ea"/>
            </a:endParaRPr>
          </a:p>
          <a:p>
            <a:pPr marL="952500" lvl="1" indent="-495300" eaLnBrk="1" hangingPunct="1">
              <a:tabLst>
                <a:tab pos="4932363" algn="l"/>
              </a:tabLst>
            </a:pPr>
            <a:r>
              <a:rPr lang="ja-JP" altLang="en-US" sz="2800" dirty="0" smtClean="0">
                <a:solidFill>
                  <a:schemeClr val="tx1"/>
                </a:solidFill>
                <a:latin typeface="+mj-ea"/>
              </a:rPr>
              <a:t>データを取得できるように作り込む</a:t>
            </a:r>
            <a:endParaRPr lang="en-US" altLang="ja-JP" sz="2800" dirty="0" smtClean="0">
              <a:solidFill>
                <a:schemeClr val="tx1"/>
              </a:solidFill>
              <a:latin typeface="+mj-ea"/>
            </a:endParaRPr>
          </a:p>
        </p:txBody>
      </p:sp>
      <p:sp>
        <p:nvSpPr>
          <p:cNvPr id="40964" name="Rectangle 4"/>
          <p:cNvSpPr>
            <a:spLocks noChangeArrowheads="1"/>
          </p:cNvSpPr>
          <p:nvPr/>
        </p:nvSpPr>
        <p:spPr bwMode="auto">
          <a:xfrm>
            <a:off x="971550" y="33338"/>
            <a:ext cx="7513638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endParaRPr lang="ja-JP" altLang="en-US" sz="2400" dirty="0">
              <a:solidFill>
                <a:schemeClr val="bg1"/>
              </a:solidFill>
            </a:endParaRPr>
          </a:p>
        </p:txBody>
      </p:sp>
      <p:sp>
        <p:nvSpPr>
          <p:cNvPr id="5" name="Text Box 11"/>
          <p:cNvSpPr txBox="1">
            <a:spLocks noChangeArrowheads="1"/>
          </p:cNvSpPr>
          <p:nvPr/>
        </p:nvSpPr>
        <p:spPr bwMode="auto">
          <a:xfrm>
            <a:off x="1683229" y="5013176"/>
            <a:ext cx="5498452" cy="72170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144000" tIns="144000" rIns="180000" bIns="144000">
            <a:spAutoFit/>
          </a:bodyPr>
          <a:lstStyle/>
          <a:p>
            <a:pPr marL="173038" indent="-115888" eaLnBrk="1" hangingPunct="1">
              <a:tabLst>
                <a:tab pos="4932363" algn="l"/>
              </a:tabLst>
            </a:pPr>
            <a:r>
              <a:rPr lang="ja-JP" altLang="en-US" sz="2800" dirty="0">
                <a:latin typeface="HGP創英角ｺﾞｼｯｸUB" pitchFamily="50" charset="-128"/>
                <a:ea typeface="HGP創英角ｺﾞｼｯｸUB" pitchFamily="50" charset="-128"/>
              </a:rPr>
              <a:t>効果を知り、成功パターンを貯める</a:t>
            </a:r>
          </a:p>
        </p:txBody>
      </p:sp>
    </p:spTree>
    <p:extLst>
      <p:ext uri="{BB962C8B-B14F-4D97-AF65-F5344CB8AC3E}">
        <p14:creationId xmlns:p14="http://schemas.microsoft.com/office/powerpoint/2010/main" xmlns="" val="290689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69963" y="600075"/>
            <a:ext cx="7513637" cy="809625"/>
          </a:xfrm>
        </p:spPr>
        <p:txBody>
          <a:bodyPr/>
          <a:lstStyle/>
          <a:p>
            <a:pPr eaLnBrk="1" hangingPunct="1"/>
            <a:r>
              <a:rPr lang="ja-JP" altLang="en-US" sz="3200" dirty="0" smtClean="0">
                <a:solidFill>
                  <a:schemeClr val="tx1"/>
                </a:solidFill>
                <a:latin typeface="+mn-ea"/>
                <a:ea typeface="+mn-ea"/>
              </a:rPr>
              <a:t>データは改善のための共通言語になる</a:t>
            </a:r>
            <a:endParaRPr lang="ja-JP" altLang="en-US" sz="3200" dirty="0">
              <a:solidFill>
                <a:schemeClr val="tx1"/>
              </a:solidFill>
              <a:latin typeface="+mn-ea"/>
              <a:ea typeface="+mn-ea"/>
            </a:endParaRPr>
          </a:p>
        </p:txBody>
      </p:sp>
      <p:sp>
        <p:nvSpPr>
          <p:cNvPr id="40964" name="Rectangle 4"/>
          <p:cNvSpPr>
            <a:spLocks noChangeArrowheads="1"/>
          </p:cNvSpPr>
          <p:nvPr/>
        </p:nvSpPr>
        <p:spPr bwMode="auto">
          <a:xfrm>
            <a:off x="971550" y="33338"/>
            <a:ext cx="7513638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endParaRPr lang="ja-JP" altLang="en-US" sz="2400" dirty="0">
              <a:solidFill>
                <a:schemeClr val="bg1"/>
              </a:solidFill>
            </a:endParaRPr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650244"/>
            <a:ext cx="4621683" cy="42281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818556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dirty="0" smtClean="0"/>
              <a:t>ノウハウの</a:t>
            </a:r>
            <a:r>
              <a:rPr lang="ja-JP" altLang="en-US" dirty="0" smtClean="0">
                <a:latin typeface="+mn-ea"/>
                <a:ea typeface="+mn-ea"/>
              </a:rPr>
              <a:t>エコシステムを作ろう</a:t>
            </a:r>
          </a:p>
        </p:txBody>
      </p:sp>
      <p:pic>
        <p:nvPicPr>
          <p:cNvPr id="21709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22762" y="1196752"/>
            <a:ext cx="790359" cy="2979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角丸四角形 7"/>
          <p:cNvSpPr/>
          <p:nvPr/>
        </p:nvSpPr>
        <p:spPr>
          <a:xfrm>
            <a:off x="5521796" y="2132856"/>
            <a:ext cx="1714500" cy="1637358"/>
          </a:xfrm>
          <a:prstGeom prst="roundRect">
            <a:avLst>
              <a:gd name="adj" fmla="val 50000"/>
            </a:avLst>
          </a:prstGeom>
          <a:blipFill dpi="0" rotWithShape="0">
            <a:blip r:embed="rId3" cstate="print"/>
            <a:srcRect/>
            <a:stretch>
              <a:fillRect/>
            </a:stretch>
          </a:blipFill>
          <a:ln>
            <a:solidFill>
              <a:schemeClr val="bg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ja-JP" altLang="en-US" sz="32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企業</a:t>
            </a:r>
            <a:endParaRPr lang="ja-JP" altLang="en-US" sz="32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9" name="角丸四角形 8"/>
          <p:cNvSpPr/>
          <p:nvPr/>
        </p:nvSpPr>
        <p:spPr>
          <a:xfrm>
            <a:off x="1547664" y="2132856"/>
            <a:ext cx="1714500" cy="1637358"/>
          </a:xfrm>
          <a:prstGeom prst="roundRect">
            <a:avLst>
              <a:gd name="adj" fmla="val 50000"/>
            </a:avLst>
          </a:prstGeom>
          <a:blipFill dpi="0" rotWithShape="0">
            <a:blip r:embed="rId4" cstate="print"/>
            <a:srcRect/>
            <a:stretch>
              <a:fillRect/>
            </a:stretch>
          </a:blipFill>
          <a:ln>
            <a:solidFill>
              <a:schemeClr val="bg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ja-JP" altLang="en-US" sz="32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顧客</a:t>
            </a:r>
            <a:endParaRPr lang="ja-JP" altLang="en-US" sz="32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grpSp>
        <p:nvGrpSpPr>
          <p:cNvPr id="25" name="グループ化 24"/>
          <p:cNvGrpSpPr/>
          <p:nvPr/>
        </p:nvGrpSpPr>
        <p:grpSpPr>
          <a:xfrm>
            <a:off x="2404914" y="3770214"/>
            <a:ext cx="3974132" cy="1747018"/>
            <a:chOff x="2404914" y="3770214"/>
            <a:chExt cx="3974132" cy="1747018"/>
          </a:xfrm>
        </p:grpSpPr>
        <p:sp>
          <p:nvSpPr>
            <p:cNvPr id="10" name="角丸四角形 9"/>
            <p:cNvSpPr/>
            <p:nvPr/>
          </p:nvSpPr>
          <p:spPr>
            <a:xfrm>
              <a:off x="3590714" y="4653136"/>
              <a:ext cx="1714500" cy="864096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2"/>
              </a:solidFill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ja-JP" altLang="en-US" sz="3200" dirty="0" smtClean="0">
                  <a:solidFill>
                    <a:schemeClr val="tx1"/>
                  </a:solidFill>
                </a:rPr>
                <a:t>制作者</a:t>
              </a:r>
              <a:endParaRPr lang="ja-JP" altLang="en-US" sz="3200" dirty="0">
                <a:solidFill>
                  <a:schemeClr val="tx1"/>
                </a:solidFill>
              </a:endParaRPr>
            </a:p>
          </p:txBody>
        </p:sp>
        <p:cxnSp>
          <p:nvCxnSpPr>
            <p:cNvPr id="12" name="図形 11"/>
            <p:cNvCxnSpPr>
              <a:stCxn id="8" idx="2"/>
              <a:endCxn id="10" idx="3"/>
            </p:cNvCxnSpPr>
            <p:nvPr/>
          </p:nvCxnSpPr>
          <p:spPr>
            <a:xfrm rot="5400000">
              <a:off x="5184645" y="3890783"/>
              <a:ext cx="1314970" cy="1073832"/>
            </a:xfrm>
            <a:prstGeom prst="curvedConnector2">
              <a:avLst/>
            </a:prstGeom>
            <a:ln w="38100"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図形 13"/>
            <p:cNvCxnSpPr>
              <a:stCxn id="9" idx="2"/>
              <a:endCxn id="10" idx="1"/>
            </p:cNvCxnSpPr>
            <p:nvPr/>
          </p:nvCxnSpPr>
          <p:spPr>
            <a:xfrm rot="16200000" flipH="1">
              <a:off x="2340329" y="3834799"/>
              <a:ext cx="1314970" cy="1185800"/>
            </a:xfrm>
            <a:prstGeom prst="curvedConnector2">
              <a:avLst/>
            </a:prstGeom>
            <a:ln w="38100"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図形 16"/>
            <p:cNvCxnSpPr>
              <a:stCxn id="10" idx="0"/>
            </p:cNvCxnSpPr>
            <p:nvPr/>
          </p:nvCxnSpPr>
          <p:spPr>
            <a:xfrm rot="5400000" flipH="1" flipV="1">
              <a:off x="4127351" y="4325677"/>
              <a:ext cx="648072" cy="6846"/>
            </a:xfrm>
            <a:prstGeom prst="straightConnector1">
              <a:avLst/>
            </a:prstGeom>
            <a:ln w="38100"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Rectangle 7"/>
          <p:cNvSpPr>
            <a:spLocks noChangeArrowheads="1"/>
          </p:cNvSpPr>
          <p:nvPr/>
        </p:nvSpPr>
        <p:spPr bwMode="auto">
          <a:xfrm>
            <a:off x="7272633" y="2348880"/>
            <a:ext cx="1506924" cy="1319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8000" tIns="36000" rIns="108000" bIns="36000" anchor="ctr" anchorCtr="0">
            <a:spAutoFit/>
          </a:bodyPr>
          <a:lstStyle/>
          <a:p>
            <a:pPr>
              <a:spcBef>
                <a:spcPts val="300"/>
              </a:spcBef>
            </a:pPr>
            <a:r>
              <a:rPr lang="ja-JP" altLang="en-US" sz="2800" b="1" dirty="0" smtClean="0">
                <a:solidFill>
                  <a:schemeClr val="accent2"/>
                </a:solidFill>
                <a:latin typeface="Times New Roman" pitchFamily="18" charset="0"/>
              </a:rPr>
              <a:t>資産</a:t>
            </a:r>
            <a:endParaRPr lang="en-US" altLang="ja-JP" sz="2800" b="1" dirty="0" smtClean="0">
              <a:solidFill>
                <a:schemeClr val="accent2"/>
              </a:solidFill>
              <a:latin typeface="Times New Roman" pitchFamily="18" charset="0"/>
            </a:endParaRPr>
          </a:p>
          <a:p>
            <a:pPr marL="174625" indent="-174625">
              <a:spcBef>
                <a:spcPts val="300"/>
              </a:spcBef>
              <a:buFont typeface="Arial" pitchFamily="34" charset="0"/>
              <a:buChar char="•"/>
            </a:pPr>
            <a:r>
              <a:rPr lang="ja-JP" altLang="en-US" sz="2400" b="1" dirty="0" smtClean="0">
                <a:solidFill>
                  <a:schemeClr val="accent2"/>
                </a:solidFill>
                <a:latin typeface="Times New Roman" pitchFamily="18" charset="0"/>
              </a:rPr>
              <a:t>ノウハウ</a:t>
            </a:r>
            <a:endParaRPr lang="en-US" altLang="ja-JP" sz="2400" b="1" dirty="0" smtClean="0">
              <a:solidFill>
                <a:schemeClr val="accent2"/>
              </a:solidFill>
              <a:latin typeface="Times New Roman" pitchFamily="18" charset="0"/>
            </a:endParaRPr>
          </a:p>
          <a:p>
            <a:pPr marL="174625" indent="-174625">
              <a:spcBef>
                <a:spcPts val="300"/>
              </a:spcBef>
              <a:buFont typeface="Arial" pitchFamily="34" charset="0"/>
              <a:buChar char="•"/>
            </a:pPr>
            <a:r>
              <a:rPr lang="ja-JP" altLang="en-US" sz="2400" b="1" dirty="0" smtClean="0">
                <a:solidFill>
                  <a:schemeClr val="accent2"/>
                </a:solidFill>
                <a:latin typeface="Times New Roman" pitchFamily="18" charset="0"/>
              </a:rPr>
              <a:t>資金</a:t>
            </a:r>
            <a:endParaRPr lang="ja-JP" altLang="en-US" sz="2400" b="1" dirty="0">
              <a:solidFill>
                <a:schemeClr val="accent2"/>
              </a:solidFill>
              <a:latin typeface="Times New Roman" pitchFamily="18" charset="0"/>
            </a:endParaRPr>
          </a:p>
        </p:txBody>
      </p:sp>
      <p:sp>
        <p:nvSpPr>
          <p:cNvPr id="27" name="Rectangle 7"/>
          <p:cNvSpPr>
            <a:spLocks noChangeArrowheads="1"/>
          </p:cNvSpPr>
          <p:nvPr/>
        </p:nvSpPr>
        <p:spPr bwMode="auto">
          <a:xfrm>
            <a:off x="536195" y="2708920"/>
            <a:ext cx="939461" cy="503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8000" tIns="36000" rIns="108000" bIns="36000" anchor="ctr" anchorCtr="0">
            <a:spAutoFit/>
          </a:bodyPr>
          <a:lstStyle/>
          <a:p>
            <a:pPr>
              <a:spcBef>
                <a:spcPts val="300"/>
              </a:spcBef>
            </a:pPr>
            <a:r>
              <a:rPr lang="ja-JP" altLang="en-US" sz="2800" b="1" dirty="0" smtClean="0">
                <a:solidFill>
                  <a:schemeClr val="accent2"/>
                </a:solidFill>
                <a:latin typeface="Times New Roman" pitchFamily="18" charset="0"/>
              </a:rPr>
              <a:t>満足</a:t>
            </a:r>
            <a:endParaRPr lang="ja-JP" altLang="en-US" sz="2800" b="1" dirty="0">
              <a:solidFill>
                <a:schemeClr val="accent2"/>
              </a:solidFill>
              <a:latin typeface="Times New Roman" pitchFamily="18" charset="0"/>
            </a:endParaRPr>
          </a:p>
        </p:txBody>
      </p:sp>
      <p:sp>
        <p:nvSpPr>
          <p:cNvPr id="28" name="Rectangle 7"/>
          <p:cNvSpPr>
            <a:spLocks noChangeArrowheads="1"/>
          </p:cNvSpPr>
          <p:nvPr/>
        </p:nvSpPr>
        <p:spPr bwMode="auto">
          <a:xfrm>
            <a:off x="3419872" y="5607895"/>
            <a:ext cx="1506924" cy="4420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8000" tIns="36000" rIns="108000" bIns="36000" anchor="ctr" anchorCtr="0">
            <a:spAutoFit/>
          </a:bodyPr>
          <a:lstStyle/>
          <a:p>
            <a:pPr marL="174625" indent="-174625">
              <a:spcBef>
                <a:spcPts val="300"/>
              </a:spcBef>
              <a:buFont typeface="Arial" pitchFamily="34" charset="0"/>
              <a:buChar char="•"/>
            </a:pPr>
            <a:r>
              <a:rPr lang="ja-JP" altLang="en-US" sz="2400" b="1" dirty="0" smtClean="0">
                <a:solidFill>
                  <a:schemeClr val="accent2"/>
                </a:solidFill>
                <a:latin typeface="Times New Roman" pitchFamily="18" charset="0"/>
              </a:rPr>
              <a:t>ノウハウ</a:t>
            </a:r>
            <a:endParaRPr lang="en-US" altLang="ja-JP" sz="2400" b="1" dirty="0" smtClean="0">
              <a:solidFill>
                <a:schemeClr val="accent2"/>
              </a:solidFill>
              <a:latin typeface="Times New Roman" pitchFamily="18" charset="0"/>
            </a:endParaRPr>
          </a:p>
        </p:txBody>
      </p:sp>
      <p:sp>
        <p:nvSpPr>
          <p:cNvPr id="30" name="Rectangle 7"/>
          <p:cNvSpPr>
            <a:spLocks noChangeArrowheads="1"/>
          </p:cNvSpPr>
          <p:nvPr/>
        </p:nvSpPr>
        <p:spPr bwMode="auto">
          <a:xfrm>
            <a:off x="4932040" y="5589240"/>
            <a:ext cx="1013199" cy="4420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8000" tIns="36000" rIns="108000" bIns="36000" anchor="ctr" anchorCtr="0">
            <a:spAutoFit/>
          </a:bodyPr>
          <a:lstStyle/>
          <a:p>
            <a:pPr marL="174625" indent="-174625">
              <a:spcBef>
                <a:spcPts val="300"/>
              </a:spcBef>
              <a:buFont typeface="Arial" pitchFamily="34" charset="0"/>
              <a:buChar char="•"/>
            </a:pPr>
            <a:r>
              <a:rPr lang="ja-JP" altLang="en-US" sz="2400" b="1" dirty="0" smtClean="0">
                <a:solidFill>
                  <a:schemeClr val="accent2"/>
                </a:solidFill>
                <a:latin typeface="Times New Roman" pitchFamily="18" charset="0"/>
              </a:rPr>
              <a:t>資金</a:t>
            </a:r>
            <a:endParaRPr lang="ja-JP" altLang="en-US" sz="2400" b="1" dirty="0">
              <a:solidFill>
                <a:schemeClr val="accent2"/>
              </a:solidFill>
              <a:latin typeface="Times New Roman" pitchFamily="18" charset="0"/>
            </a:endParaRPr>
          </a:p>
        </p:txBody>
      </p:sp>
      <p:cxnSp>
        <p:nvCxnSpPr>
          <p:cNvPr id="36" name="直線矢印コネクタ 35"/>
          <p:cNvCxnSpPr/>
          <p:nvPr/>
        </p:nvCxnSpPr>
        <p:spPr>
          <a:xfrm>
            <a:off x="4716016" y="3040494"/>
            <a:ext cx="720080" cy="1588"/>
          </a:xfrm>
          <a:prstGeom prst="straightConnector1">
            <a:avLst/>
          </a:prstGeom>
          <a:ln w="38100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線矢印コネクタ 37"/>
          <p:cNvCxnSpPr/>
          <p:nvPr/>
        </p:nvCxnSpPr>
        <p:spPr>
          <a:xfrm flipV="1">
            <a:off x="3347864" y="3038475"/>
            <a:ext cx="1071736" cy="2019"/>
          </a:xfrm>
          <a:prstGeom prst="straightConnector1">
            <a:avLst/>
          </a:prstGeom>
          <a:ln w="38100"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線矢印コネクタ 39"/>
          <p:cNvCxnSpPr/>
          <p:nvPr/>
        </p:nvCxnSpPr>
        <p:spPr>
          <a:xfrm>
            <a:off x="4716016" y="2780928"/>
            <a:ext cx="720080" cy="1588"/>
          </a:xfrm>
          <a:prstGeom prst="straightConnector1">
            <a:avLst/>
          </a:prstGeom>
          <a:ln w="38100"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矢印コネクタ 40"/>
          <p:cNvCxnSpPr/>
          <p:nvPr/>
        </p:nvCxnSpPr>
        <p:spPr>
          <a:xfrm>
            <a:off x="3347864" y="2780928"/>
            <a:ext cx="1080120" cy="1588"/>
          </a:xfrm>
          <a:prstGeom prst="straightConnector1">
            <a:avLst/>
          </a:prstGeom>
          <a:ln w="38100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線吹き出し 1 (枠付き) 41"/>
          <p:cNvSpPr/>
          <p:nvPr/>
        </p:nvSpPr>
        <p:spPr>
          <a:xfrm>
            <a:off x="1331640" y="5229200"/>
            <a:ext cx="932015" cy="970829"/>
          </a:xfrm>
          <a:prstGeom prst="borderCallout1">
            <a:avLst>
              <a:gd name="adj1" fmla="val 21520"/>
              <a:gd name="adj2" fmla="val 108533"/>
              <a:gd name="adj3" fmla="val 5776"/>
              <a:gd name="adj4" fmla="val 233269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lIns="144000" tIns="36000" rIns="144000" bIns="72000" rtlCol="0" anchor="ctr">
            <a:spAutoFit/>
          </a:bodyPr>
          <a:lstStyle/>
          <a:p>
            <a:pPr algn="ctr"/>
            <a:r>
              <a:rPr kumimoji="1" lang="en-US" altLang="ja-JP" sz="2800" dirty="0" smtClean="0"/>
              <a:t>IA</a:t>
            </a:r>
            <a:r>
              <a:rPr kumimoji="1" lang="ja-JP" altLang="en-US" sz="2800" dirty="0" smtClean="0"/>
              <a:t>・</a:t>
            </a:r>
            <a:r>
              <a:rPr kumimoji="1" lang="en-US" altLang="ja-JP" sz="2800" dirty="0" smtClean="0"/>
              <a:t/>
            </a:r>
            <a:br>
              <a:rPr kumimoji="1" lang="en-US" altLang="ja-JP" sz="2800" dirty="0" smtClean="0"/>
            </a:br>
            <a:r>
              <a:rPr kumimoji="1" lang="en-US" altLang="ja-JP" sz="2800" dirty="0" smtClean="0"/>
              <a:t>UXD</a:t>
            </a:r>
            <a:endParaRPr kumimoji="1" lang="ja-JP" altLang="en-US" sz="2800" dirty="0"/>
          </a:p>
        </p:txBody>
      </p:sp>
      <p:grpSp>
        <p:nvGrpSpPr>
          <p:cNvPr id="29" name="グループ化 28"/>
          <p:cNvGrpSpPr/>
          <p:nvPr/>
        </p:nvGrpSpPr>
        <p:grpSpPr>
          <a:xfrm>
            <a:off x="4788024" y="1196752"/>
            <a:ext cx="2087925" cy="2304256"/>
            <a:chOff x="4788024" y="1196752"/>
            <a:chExt cx="2087925" cy="2304256"/>
          </a:xfrm>
        </p:grpSpPr>
        <p:sp>
          <p:nvSpPr>
            <p:cNvPr id="43" name="線吹き出し 1 (枠付き) 42"/>
            <p:cNvSpPr/>
            <p:nvPr/>
          </p:nvSpPr>
          <p:spPr>
            <a:xfrm>
              <a:off x="5292080" y="1196752"/>
              <a:ext cx="1583869" cy="539942"/>
            </a:xfrm>
            <a:prstGeom prst="borderCallout1">
              <a:avLst>
                <a:gd name="adj1" fmla="val 115346"/>
                <a:gd name="adj2" fmla="val 9496"/>
                <a:gd name="adj3" fmla="val 348354"/>
                <a:gd name="adj4" fmla="val -20165"/>
              </a:avLst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wrap="none" lIns="108000" tIns="36000" rIns="108000" bIns="72000" rtlCol="0" anchor="ctr">
              <a:spAutoFit/>
            </a:bodyPr>
            <a:lstStyle/>
            <a:p>
              <a:pPr algn="ctr"/>
              <a:r>
                <a:rPr kumimoji="1" lang="en-US" altLang="ja-JP" sz="2800" dirty="0" smtClean="0"/>
                <a:t>Web</a:t>
              </a:r>
              <a:r>
                <a:rPr kumimoji="1" lang="ja-JP" altLang="en-US" sz="2800" dirty="0" smtClean="0"/>
                <a:t>解析</a:t>
              </a:r>
              <a:endParaRPr kumimoji="1" lang="ja-JP" altLang="en-US" sz="2800" dirty="0"/>
            </a:p>
          </p:txBody>
        </p:sp>
        <p:sp>
          <p:nvSpPr>
            <p:cNvPr id="44" name="フローチャート : 磁気ディスク 43"/>
            <p:cNvSpPr/>
            <p:nvPr/>
          </p:nvSpPr>
          <p:spPr>
            <a:xfrm>
              <a:off x="4788024" y="3140968"/>
              <a:ext cx="360040" cy="360040"/>
            </a:xfrm>
            <a:prstGeom prst="flowChartMagneticDisk">
              <a:avLst/>
            </a:prstGeom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32" name="グループ化 31"/>
          <p:cNvGrpSpPr/>
          <p:nvPr/>
        </p:nvGrpSpPr>
        <p:grpSpPr>
          <a:xfrm>
            <a:off x="4938886" y="3645024"/>
            <a:ext cx="2944665" cy="1548054"/>
            <a:chOff x="4938886" y="3645024"/>
            <a:chExt cx="2944665" cy="1548054"/>
          </a:xfrm>
        </p:grpSpPr>
        <p:sp>
          <p:nvSpPr>
            <p:cNvPr id="45" name="線吹き出し 1 (枠付き) 44"/>
            <p:cNvSpPr/>
            <p:nvPr/>
          </p:nvSpPr>
          <p:spPr>
            <a:xfrm>
              <a:off x="6588224" y="4653136"/>
              <a:ext cx="1295327" cy="539942"/>
            </a:xfrm>
            <a:prstGeom prst="borderCallout1">
              <a:avLst>
                <a:gd name="adj1" fmla="val 38142"/>
                <a:gd name="adj2" fmla="val -8333"/>
                <a:gd name="adj3" fmla="val -57591"/>
                <a:gd name="adj4" fmla="val -71584"/>
              </a:avLst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wrap="none" lIns="108000" tIns="36000" rIns="108000" bIns="72000" rtlCol="0" anchor="ctr">
              <a:spAutoFit/>
            </a:bodyPr>
            <a:lstStyle/>
            <a:p>
              <a:pPr algn="ctr"/>
              <a:r>
                <a:rPr kumimoji="1" lang="ja-JP" altLang="en-US" sz="2800" dirty="0" smtClean="0"/>
                <a:t>最適化</a:t>
              </a:r>
              <a:endParaRPr kumimoji="1" lang="ja-JP" altLang="en-US" sz="2800" dirty="0"/>
            </a:p>
          </p:txBody>
        </p:sp>
        <p:sp>
          <p:nvSpPr>
            <p:cNvPr id="47" name="環状矢印 46"/>
            <p:cNvSpPr/>
            <p:nvPr/>
          </p:nvSpPr>
          <p:spPr bwMode="auto">
            <a:xfrm>
              <a:off x="4938886" y="3645024"/>
              <a:ext cx="857250" cy="857250"/>
            </a:xfrm>
            <a:prstGeom prst="circularArrow">
              <a:avLst>
                <a:gd name="adj1" fmla="val 12500"/>
                <a:gd name="adj2" fmla="val 1142319"/>
                <a:gd name="adj3" fmla="val 20457681"/>
                <a:gd name="adj4" fmla="val 11448508"/>
                <a:gd name="adj5" fmla="val 12500"/>
              </a:avLst>
            </a:prstGeom>
            <a:solidFill>
              <a:schemeClr val="accent5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48" name="環状矢印 47"/>
            <p:cNvSpPr/>
            <p:nvPr/>
          </p:nvSpPr>
          <p:spPr bwMode="auto">
            <a:xfrm rot="10800000">
              <a:off x="4938886" y="3645024"/>
              <a:ext cx="857250" cy="857250"/>
            </a:xfrm>
            <a:prstGeom prst="circularArrow">
              <a:avLst>
                <a:gd name="adj1" fmla="val 12500"/>
                <a:gd name="adj2" fmla="val 1142319"/>
                <a:gd name="adj3" fmla="val 20457681"/>
                <a:gd name="adj4" fmla="val 11448508"/>
                <a:gd name="adj5" fmla="val 12500"/>
              </a:avLst>
            </a:prstGeom>
            <a:solidFill>
              <a:schemeClr val="accent5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31" name="正方形/長方形 30"/>
          <p:cNvSpPr/>
          <p:nvPr/>
        </p:nvSpPr>
        <p:spPr>
          <a:xfrm>
            <a:off x="4419300" y="2996952"/>
            <a:ext cx="216024" cy="720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2046856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8" grpId="0"/>
      <p:bldP spid="30" grpId="0"/>
      <p:bldP spid="42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ja-JP" altLang="en-US" dirty="0" smtClean="0"/>
              <a:t>参考記事</a:t>
            </a:r>
            <a:endParaRPr lang="en-US" altLang="ja-JP" dirty="0" smtClean="0"/>
          </a:p>
        </p:txBody>
      </p:sp>
      <p:sp>
        <p:nvSpPr>
          <p:cNvPr id="53252" name="コンテンツ プレースホルダ 11"/>
          <p:cNvSpPr>
            <a:spLocks noGrp="1"/>
          </p:cNvSpPr>
          <p:nvPr>
            <p:ph idx="4294967295"/>
          </p:nvPr>
        </p:nvSpPr>
        <p:spPr>
          <a:xfrm>
            <a:off x="969963" y="1457325"/>
            <a:ext cx="7513637" cy="1169551"/>
          </a:xfrm>
        </p:spPr>
        <p:txBody>
          <a:bodyPr/>
          <a:lstStyle/>
          <a:p>
            <a:r>
              <a:rPr lang="ja-JP" altLang="en-US" sz="2400" dirty="0" smtClean="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rPr>
              <a:t>清水 </a:t>
            </a:r>
            <a:r>
              <a:rPr lang="ja-JP" altLang="en-US" sz="2400" dirty="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rPr>
              <a:t>誠の「その指標がデザインを決める</a:t>
            </a:r>
            <a:r>
              <a:rPr lang="ja-JP" altLang="en-US" sz="2400" dirty="0" smtClean="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rPr>
              <a:t>」</a:t>
            </a:r>
            <a:endParaRPr lang="en-US" altLang="ja-JP" sz="2400" dirty="0" smtClean="0">
              <a:solidFill>
                <a:schemeClr val="tx1"/>
              </a:solidFill>
              <a:latin typeface="HGP創英角ｺﾞｼｯｸUB" pitchFamily="50" charset="-128"/>
              <a:ea typeface="HGP創英角ｺﾞｼｯｸUB" pitchFamily="50" charset="-128"/>
            </a:endParaRPr>
          </a:p>
          <a:p>
            <a:pPr marL="914400" lvl="1" indent="-457200">
              <a:buClr>
                <a:srgbClr val="969696"/>
              </a:buClr>
              <a:buFont typeface="+mj-lt"/>
              <a:buAutoNum type="arabicPeriod"/>
            </a:pPr>
            <a:r>
              <a:rPr lang="ja-JP" altLang="en-US" sz="2000" dirty="0">
                <a:solidFill>
                  <a:srgbClr val="333399"/>
                </a:solidFill>
                <a:latin typeface="HGP創英角ｺﾞｼｯｸUB" pitchFamily="50" charset="-128"/>
                <a:ea typeface="HGP創英角ｺﾞｼｯｸUB" pitchFamily="50" charset="-128"/>
              </a:rPr>
              <a:t>そのエラーページ、自己満足になっていません</a:t>
            </a:r>
            <a:r>
              <a:rPr lang="ja-JP" altLang="en-US" sz="2000" dirty="0" smtClean="0">
                <a:solidFill>
                  <a:srgbClr val="333399"/>
                </a:solidFill>
                <a:latin typeface="HGP創英角ｺﾞｼｯｸUB" pitchFamily="50" charset="-128"/>
                <a:ea typeface="HGP創英角ｺﾞｼｯｸUB" pitchFamily="50" charset="-128"/>
              </a:rPr>
              <a:t>か</a:t>
            </a:r>
            <a:r>
              <a:rPr lang="en-US" altLang="ja-JP" sz="2000" dirty="0">
                <a:solidFill>
                  <a:srgbClr val="333399"/>
                </a:solidFill>
                <a:latin typeface="HGP創英角ｺﾞｼｯｸUB"/>
                <a:ea typeface="HGP創英角ｺﾞｼｯｸUB"/>
              </a:rPr>
              <a:t/>
            </a:r>
            <a:br>
              <a:rPr lang="en-US" altLang="ja-JP" sz="2000" dirty="0">
                <a:solidFill>
                  <a:srgbClr val="333399"/>
                </a:solidFill>
                <a:latin typeface="HGP創英角ｺﾞｼｯｸUB"/>
                <a:ea typeface="HGP創英角ｺﾞｼｯｸUB"/>
              </a:rPr>
            </a:br>
            <a:r>
              <a:rPr lang="en-US" altLang="ja-JP" sz="1600" dirty="0">
                <a:hlinkClick r:id="rId2"/>
              </a:rPr>
              <a:t>http://ascii.jp/elem/000/000/610/610207/</a:t>
            </a:r>
            <a:endParaRPr lang="en-US" altLang="ja-JP" sz="1600" dirty="0">
              <a:solidFill>
                <a:srgbClr val="000000"/>
              </a:solidFill>
            </a:endParaRPr>
          </a:p>
        </p:txBody>
      </p:sp>
      <p:pic>
        <p:nvPicPr>
          <p:cNvPr id="14745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04312" y="1340768"/>
            <a:ext cx="1598226" cy="504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7460" name="Picture 4" descr="http://ascii.jp/elem/000/000/611/611481/img-l_590x26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51925" y="3068960"/>
            <a:ext cx="5619750" cy="2476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11623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清水 誠とは</a:t>
            </a:r>
            <a:endParaRPr lang="ja-JP" altLang="en-US" dirty="0" smtClean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69963" y="1457419"/>
            <a:ext cx="7513637" cy="1154162"/>
          </a:xfrm>
        </p:spPr>
        <p:txBody>
          <a:bodyPr/>
          <a:lstStyle/>
          <a:p>
            <a:pPr marL="571500" indent="-571500">
              <a:buFont typeface="Wingdings" pitchFamily="2" charset="2"/>
              <a:buAutoNum type="arabicPeriod" startAt="2"/>
              <a:tabLst>
                <a:tab pos="6989763" algn="r"/>
              </a:tabLst>
            </a:pPr>
            <a:r>
              <a:rPr lang="ja-JP" altLang="en-US" dirty="0" smtClean="0">
                <a:solidFill>
                  <a:schemeClr val="accent2"/>
                </a:solidFill>
                <a:latin typeface="HGP創英角ｺﾞｼｯｸUB" pitchFamily="50" charset="-128"/>
                <a:ea typeface="HGP創英角ｺﾞｼｯｸUB" pitchFamily="50" charset="-128"/>
              </a:rPr>
              <a:t>プロセス改善で現場を支援</a:t>
            </a:r>
            <a:endParaRPr lang="ja-JP" altLang="en-US" dirty="0">
              <a:latin typeface="HGP創英角ｺﾞｼｯｸUB" pitchFamily="50" charset="-128"/>
              <a:ea typeface="HGP創英角ｺﾞｼｯｸUB" pitchFamily="50" charset="-128"/>
            </a:endParaRPr>
          </a:p>
          <a:p>
            <a:pPr marL="900113" lvl="1" indent="-457200">
              <a:tabLst>
                <a:tab pos="7078663" algn="r"/>
              </a:tabLst>
            </a:pPr>
            <a:r>
              <a:rPr lang="en-US" altLang="ja-JP" dirty="0" smtClean="0"/>
              <a:t>IT</a:t>
            </a:r>
            <a:r>
              <a:rPr lang="ja-JP" altLang="en-US" dirty="0" smtClean="0"/>
              <a:t>部門のリノベーション</a:t>
            </a:r>
            <a:r>
              <a:rPr lang="ja-JP" altLang="en-US" dirty="0">
                <a:solidFill>
                  <a:srgbClr val="777777"/>
                </a:solidFill>
              </a:rPr>
              <a:t>	</a:t>
            </a:r>
            <a:r>
              <a:rPr lang="en-US" altLang="ja-JP" dirty="0" smtClean="0">
                <a:solidFill>
                  <a:srgbClr val="777777"/>
                </a:solidFill>
              </a:rPr>
              <a:t>2004</a:t>
            </a:r>
            <a:r>
              <a:rPr lang="ja-JP" altLang="en-US" dirty="0">
                <a:solidFill>
                  <a:srgbClr val="777777"/>
                </a:solidFill>
              </a:rPr>
              <a:t>～</a:t>
            </a:r>
            <a:r>
              <a:rPr lang="en-US" altLang="ja-JP" dirty="0" smtClean="0">
                <a:solidFill>
                  <a:srgbClr val="777777"/>
                </a:solidFill>
              </a:rPr>
              <a:t>2005</a:t>
            </a:r>
            <a:endParaRPr lang="en-US" altLang="ja-JP" dirty="0">
              <a:solidFill>
                <a:srgbClr val="777777"/>
              </a:solidFill>
            </a:endParaRPr>
          </a:p>
        </p:txBody>
      </p:sp>
      <p:pic>
        <p:nvPicPr>
          <p:cNvPr id="26638" name="Picture 1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57370" y="2636912"/>
            <a:ext cx="6724650" cy="3343275"/>
          </a:xfrm>
          <a:prstGeom prst="rect">
            <a:avLst/>
          </a:prstGeom>
          <a:noFill/>
          <a:ln>
            <a:noFill/>
          </a:ln>
          <a:effectLst>
            <a:outerShdw blurRad="76200" dist="88900" dir="2700000" sx="101000" sy="101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9" name="Picture 1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11238" y="4308549"/>
            <a:ext cx="2152650" cy="150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53063721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ja-JP" altLang="en-US" dirty="0" smtClean="0"/>
              <a:t>参考記事</a:t>
            </a:r>
            <a:endParaRPr lang="en-US" altLang="ja-JP" dirty="0" smtClean="0"/>
          </a:p>
        </p:txBody>
      </p:sp>
      <p:sp>
        <p:nvSpPr>
          <p:cNvPr id="53252" name="コンテンツ プレースホルダ 11"/>
          <p:cNvSpPr>
            <a:spLocks noGrp="1"/>
          </p:cNvSpPr>
          <p:nvPr>
            <p:ph idx="4294967295"/>
          </p:nvPr>
        </p:nvSpPr>
        <p:spPr>
          <a:xfrm>
            <a:off x="969963" y="1457325"/>
            <a:ext cx="7513637" cy="4570482"/>
          </a:xfrm>
        </p:spPr>
        <p:txBody>
          <a:bodyPr/>
          <a:lstStyle/>
          <a:p>
            <a:r>
              <a:rPr lang="en-US" altLang="ja-JP" sz="2400" dirty="0" smtClean="0"/>
              <a:t>『</a:t>
            </a:r>
            <a:r>
              <a:rPr lang="ja-JP" altLang="en-US" sz="2400" dirty="0" smtClean="0">
                <a:solidFill>
                  <a:schemeClr val="accent2"/>
                </a:solidFill>
                <a:latin typeface="HGP創英角ｺﾞｼｯｸUB" pitchFamily="50" charset="-128"/>
                <a:ea typeface="HGP創英角ｺﾞｼｯｸUB" pitchFamily="50" charset="-128"/>
              </a:rPr>
              <a:t>楽天経済圏を支えるアクセス解析の全貌</a:t>
            </a:r>
            <a:r>
              <a:rPr lang="en-US" altLang="ja-JP" sz="2400" dirty="0" smtClean="0"/>
              <a:t>』</a:t>
            </a:r>
            <a:br>
              <a:rPr lang="en-US" altLang="ja-JP" sz="2400" dirty="0" smtClean="0"/>
            </a:br>
            <a:r>
              <a:rPr lang="en-US" altLang="ja-JP" sz="1400" dirty="0" smtClean="0">
                <a:hlinkClick r:id="rId2"/>
              </a:rPr>
              <a:t>http://www.itmedia.co.jp/enterprise/articles/1005/21/news003.html</a:t>
            </a:r>
            <a:endParaRPr lang="en-US" altLang="ja-JP" sz="1400" dirty="0" smtClean="0"/>
          </a:p>
          <a:p>
            <a:r>
              <a:rPr lang="ja-JP" altLang="en-US" sz="2400" dirty="0" smtClean="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rPr>
              <a:t>アクセス解析実践日誌</a:t>
            </a:r>
            <a:endParaRPr lang="en-US" altLang="ja-JP" sz="2400" dirty="0" smtClean="0">
              <a:solidFill>
                <a:schemeClr val="tx1"/>
              </a:solidFill>
              <a:latin typeface="HGP創英角ｺﾞｼｯｸUB" pitchFamily="50" charset="-128"/>
              <a:ea typeface="HGP創英角ｺﾞｼｯｸUB" pitchFamily="50" charset="-128"/>
            </a:endParaRPr>
          </a:p>
          <a:p>
            <a:pPr marL="914400" lvl="1" indent="-457200">
              <a:buClr>
                <a:srgbClr val="969696"/>
              </a:buClr>
              <a:buFont typeface="+mj-lt"/>
              <a:buAutoNum type="arabicPeriod"/>
            </a:pPr>
            <a:r>
              <a:rPr lang="ja-JP" altLang="en-US" sz="2000" dirty="0">
                <a:solidFill>
                  <a:srgbClr val="333399"/>
                </a:solidFill>
                <a:latin typeface="HGP創英角ｺﾞｼｯｸUB" pitchFamily="50" charset="-128"/>
                <a:ea typeface="HGP創英角ｺﾞｼｯｸUB" pitchFamily="50" charset="-128"/>
              </a:rPr>
              <a:t>縦長いページデザインは是か否か？スクロール量計測の裏側</a:t>
            </a:r>
            <a:r>
              <a:rPr lang="ja-JP" altLang="en-US" dirty="0">
                <a:solidFill>
                  <a:srgbClr val="333399"/>
                </a:solidFill>
                <a:latin typeface="HGP創英角ｺﾞｼｯｸUB" pitchFamily="50" charset="-128"/>
                <a:ea typeface="HGP創英角ｺﾞｼｯｸUB" pitchFamily="50" charset="-128"/>
              </a:rPr>
              <a:t/>
            </a:r>
            <a:br>
              <a:rPr lang="ja-JP" altLang="en-US" dirty="0">
                <a:solidFill>
                  <a:srgbClr val="333399"/>
                </a:solidFill>
                <a:latin typeface="HGP創英角ｺﾞｼｯｸUB" pitchFamily="50" charset="-128"/>
                <a:ea typeface="HGP創英角ｺﾞｼｯｸUB" pitchFamily="50" charset="-128"/>
              </a:rPr>
            </a:br>
            <a:r>
              <a:rPr lang="en-US" altLang="ja-JP" sz="1600" dirty="0">
                <a:solidFill>
                  <a:srgbClr val="000000"/>
                </a:solidFill>
                <a:hlinkClick r:id="rId3"/>
              </a:rPr>
              <a:t>http://markezine.jp/article/detail/10542</a:t>
            </a:r>
            <a:endParaRPr lang="en-US" altLang="ja-JP" sz="1600" dirty="0">
              <a:solidFill>
                <a:srgbClr val="000000"/>
              </a:solidFill>
            </a:endParaRPr>
          </a:p>
          <a:p>
            <a:pPr marL="914400" lvl="1" indent="-457200">
              <a:buClr>
                <a:srgbClr val="969696"/>
              </a:buClr>
              <a:buFont typeface="+mj-lt"/>
              <a:buAutoNum type="arabicPeriod"/>
            </a:pPr>
            <a:r>
              <a:rPr lang="en-US" altLang="ja-JP" sz="2000" dirty="0">
                <a:solidFill>
                  <a:srgbClr val="333399"/>
                </a:solidFill>
                <a:latin typeface="HGP創英角ｺﾞｼｯｸUB"/>
                <a:ea typeface="HGP創英角ｺﾞｼｯｸUB"/>
              </a:rPr>
              <a:t>Twitter</a:t>
            </a:r>
            <a:r>
              <a:rPr lang="ja-JP" altLang="en-US" sz="2000" dirty="0">
                <a:solidFill>
                  <a:srgbClr val="333399"/>
                </a:solidFill>
                <a:latin typeface="HGP創英角ｺﾞｼｯｸUB"/>
                <a:ea typeface="HGP創英角ｺﾞｼｯｸUB"/>
              </a:rPr>
              <a:t>マーケティングにおける</a:t>
            </a:r>
            <a:r>
              <a:rPr lang="en-US" altLang="ja-JP" sz="2000" dirty="0">
                <a:solidFill>
                  <a:srgbClr val="333399"/>
                </a:solidFill>
                <a:latin typeface="HGP創英角ｺﾞｼｯｸUB"/>
                <a:ea typeface="HGP創英角ｺﾞｼｯｸUB"/>
              </a:rPr>
              <a:t>KPI</a:t>
            </a:r>
            <a:r>
              <a:rPr lang="ja-JP" altLang="en-US" sz="2000" dirty="0">
                <a:solidFill>
                  <a:srgbClr val="333399"/>
                </a:solidFill>
                <a:latin typeface="HGP創英角ｺﾞｼｯｸUB"/>
                <a:ea typeface="HGP創英角ｺﾞｼｯｸUB"/>
              </a:rPr>
              <a:t>の再検証</a:t>
            </a:r>
            <a:r>
              <a:rPr lang="en-US" altLang="ja-JP" sz="2000" dirty="0">
                <a:solidFill>
                  <a:srgbClr val="000000"/>
                </a:solidFill>
              </a:rPr>
              <a:t/>
            </a:r>
            <a:br>
              <a:rPr lang="en-US" altLang="ja-JP" sz="2000" dirty="0">
                <a:solidFill>
                  <a:srgbClr val="000000"/>
                </a:solidFill>
              </a:rPr>
            </a:br>
            <a:r>
              <a:rPr lang="en-US" altLang="ja-JP" sz="1600" dirty="0">
                <a:solidFill>
                  <a:srgbClr val="000000"/>
                </a:solidFill>
                <a:hlinkClick r:id="rId4"/>
              </a:rPr>
              <a:t>http://www.markezine.jp/article/detail/11111</a:t>
            </a:r>
            <a:endParaRPr lang="en-US" altLang="ja-JP" sz="1600" dirty="0">
              <a:solidFill>
                <a:srgbClr val="000000"/>
              </a:solidFill>
            </a:endParaRPr>
          </a:p>
          <a:p>
            <a:pPr marL="914400" lvl="1" indent="-457200">
              <a:buClr>
                <a:srgbClr val="969696"/>
              </a:buClr>
              <a:buFont typeface="+mj-lt"/>
              <a:buAutoNum type="arabicPeriod"/>
            </a:pPr>
            <a:r>
              <a:rPr lang="ja-JP" altLang="en-US" sz="2000" dirty="0">
                <a:solidFill>
                  <a:srgbClr val="333399"/>
                </a:solidFill>
                <a:latin typeface="HGP創英角ｺﾞｼｯｸUB"/>
                <a:ea typeface="HGP創英角ｺﾞｼｯｸUB"/>
              </a:rPr>
              <a:t>外部リンクは別ウィンドウで開かせるべきか？</a:t>
            </a:r>
            <a:r>
              <a:rPr lang="en-US" altLang="ja-JP" sz="2000" dirty="0">
                <a:solidFill>
                  <a:srgbClr val="000000"/>
                </a:solidFill>
              </a:rPr>
              <a:t/>
            </a:r>
            <a:br>
              <a:rPr lang="en-US" altLang="ja-JP" sz="2000" dirty="0">
                <a:solidFill>
                  <a:srgbClr val="000000"/>
                </a:solidFill>
              </a:rPr>
            </a:br>
            <a:r>
              <a:rPr lang="en-US" altLang="ja-JP" sz="1600" dirty="0">
                <a:solidFill>
                  <a:srgbClr val="000000"/>
                </a:solidFill>
                <a:hlinkClick r:id="rId5"/>
              </a:rPr>
              <a:t>http://www.markezine.jp/article/detail/11734</a:t>
            </a:r>
            <a:endParaRPr lang="en-US" altLang="ja-JP" sz="1600" dirty="0">
              <a:solidFill>
                <a:srgbClr val="000000"/>
              </a:solidFill>
            </a:endParaRPr>
          </a:p>
          <a:p>
            <a:pPr marL="914400" lvl="1" indent="-457200">
              <a:buClr>
                <a:srgbClr val="969696"/>
              </a:buClr>
              <a:buFont typeface="+mj-lt"/>
              <a:buAutoNum type="arabicPeriod"/>
            </a:pPr>
            <a:r>
              <a:rPr lang="ja-JP" altLang="en-US" sz="2000" dirty="0">
                <a:solidFill>
                  <a:srgbClr val="333399"/>
                </a:solidFill>
                <a:latin typeface="HGP創英角ｺﾞｼｯｸUB"/>
                <a:ea typeface="HGP創英角ｺﾞｼｯｸUB"/>
              </a:rPr>
              <a:t>キャンペーンの間接効果は解析できるのか？</a:t>
            </a:r>
            <a:r>
              <a:rPr lang="en-US" altLang="ja-JP" sz="2000" dirty="0">
                <a:solidFill>
                  <a:srgbClr val="000000"/>
                </a:solidFill>
              </a:rPr>
              <a:t/>
            </a:r>
            <a:br>
              <a:rPr lang="en-US" altLang="ja-JP" sz="2000" dirty="0">
                <a:solidFill>
                  <a:srgbClr val="000000"/>
                </a:solidFill>
              </a:rPr>
            </a:br>
            <a:r>
              <a:rPr lang="en-US" altLang="ja-JP" sz="1600" dirty="0">
                <a:solidFill>
                  <a:srgbClr val="000000"/>
                </a:solidFill>
                <a:hlinkClick r:id="rId6"/>
              </a:rPr>
              <a:t>http://www.markezine.jp/article/detail/12412</a:t>
            </a:r>
            <a:endParaRPr lang="en-US" altLang="ja-JP" sz="1600" dirty="0">
              <a:solidFill>
                <a:srgbClr val="000000"/>
              </a:solidFill>
            </a:endParaRPr>
          </a:p>
          <a:p>
            <a:pPr marL="914400" lvl="1" indent="-457200">
              <a:buClr>
                <a:srgbClr val="969696"/>
              </a:buClr>
              <a:buFont typeface="+mj-lt"/>
              <a:buAutoNum type="arabicPeriod"/>
            </a:pPr>
            <a:r>
              <a:rPr lang="ja-JP" altLang="en-US" sz="2000" dirty="0" smtClean="0">
                <a:solidFill>
                  <a:srgbClr val="333399"/>
                </a:solidFill>
                <a:latin typeface="HGP創英角ｺﾞｼｯｸUB"/>
                <a:ea typeface="HGP創英角ｺﾞｼｯｸUB"/>
              </a:rPr>
              <a:t>中間</a:t>
            </a:r>
            <a:r>
              <a:rPr lang="ja-JP" altLang="en-US" sz="2000" dirty="0">
                <a:solidFill>
                  <a:srgbClr val="333399"/>
                </a:solidFill>
                <a:latin typeface="HGP創英角ｺﾞｼｯｸUB"/>
                <a:ea typeface="HGP創英角ｺﾞｼｯｸUB"/>
              </a:rPr>
              <a:t>指標を作り出すスコアリング手法の考え方</a:t>
            </a:r>
            <a:r>
              <a:rPr lang="en-US" altLang="ja-JP" sz="2000" dirty="0">
                <a:solidFill>
                  <a:srgbClr val="333399"/>
                </a:solidFill>
                <a:latin typeface="HGP創英角ｺﾞｼｯｸUB"/>
                <a:ea typeface="HGP創英角ｺﾞｼｯｸUB"/>
              </a:rPr>
              <a:t/>
            </a:r>
            <a:br>
              <a:rPr lang="en-US" altLang="ja-JP" sz="2000" dirty="0">
                <a:solidFill>
                  <a:srgbClr val="333399"/>
                </a:solidFill>
                <a:latin typeface="HGP創英角ｺﾞｼｯｸUB"/>
                <a:ea typeface="HGP創英角ｺﾞｼｯｸUB"/>
              </a:rPr>
            </a:br>
            <a:r>
              <a:rPr lang="en-US" altLang="ja-JP" sz="1600" dirty="0">
                <a:solidFill>
                  <a:srgbClr val="000000"/>
                </a:solidFill>
                <a:hlinkClick r:id="rId7"/>
              </a:rPr>
              <a:t>http://markezine.jp/article/detail/13672</a:t>
            </a:r>
            <a:endParaRPr lang="en-US" altLang="ja-JP" sz="1600" dirty="0">
              <a:solidFill>
                <a:srgbClr val="000000"/>
              </a:solidFill>
            </a:endParaRPr>
          </a:p>
        </p:txBody>
      </p:sp>
      <p:pic>
        <p:nvPicPr>
          <p:cNvPr id="53253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799124" y="3582143"/>
            <a:ext cx="1809750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4" name="Picture 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276962" y="1564680"/>
            <a:ext cx="1331912" cy="381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957280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69963" y="600075"/>
            <a:ext cx="7513637" cy="809625"/>
          </a:xfrm>
        </p:spPr>
        <p:txBody>
          <a:bodyPr/>
          <a:lstStyle/>
          <a:p>
            <a:pPr eaLnBrk="1" hangingPunct="1"/>
            <a:r>
              <a:rPr lang="en-US" altLang="ja-JP" dirty="0" smtClean="0">
                <a:latin typeface="HGP創英角ｺﾞｼｯｸUB" pitchFamily="50" charset="-128"/>
                <a:ea typeface="HGP創英角ｺﾞｼｯｸUB" pitchFamily="50" charset="-128"/>
              </a:rPr>
              <a:t>IA</a:t>
            </a:r>
            <a:r>
              <a:rPr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チャンネル：</a:t>
            </a:r>
            <a:r>
              <a:rPr lang="ja-JP" altLang="en-US" dirty="0">
                <a:latin typeface="HGP創英角ｺﾞｼｯｸUB" pitchFamily="50" charset="-128"/>
                <a:ea typeface="HGP創英角ｺﾞｼｯｸUB" pitchFamily="50" charset="-128"/>
              </a:rPr>
              <a:t>自社</a:t>
            </a:r>
            <a:r>
              <a:rPr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サイト最適化</a:t>
            </a:r>
            <a:r>
              <a:rPr lang="ja-JP" altLang="en-US" dirty="0">
                <a:latin typeface="HGP創英角ｺﾞｼｯｸUB" pitchFamily="50" charset="-128"/>
                <a:ea typeface="HGP創英角ｺﾞｼｯｸUB" pitchFamily="50" charset="-128"/>
              </a:rPr>
              <a:t>講座</a:t>
            </a:r>
            <a:endParaRPr lang="ja-JP" altLang="en-US" dirty="0" smtClean="0"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69963" y="1457325"/>
            <a:ext cx="7513637" cy="2092881"/>
          </a:xfrm>
        </p:spPr>
        <p:txBody>
          <a:bodyPr/>
          <a:lstStyle/>
          <a:p>
            <a:pPr marL="57150" indent="0" eaLnBrk="1" hangingPunct="1">
              <a:buNone/>
              <a:tabLst>
                <a:tab pos="2508250" algn="l"/>
              </a:tabLst>
            </a:pPr>
            <a:r>
              <a:rPr lang="ja-JP" altLang="en-US" dirty="0">
                <a:latin typeface="HGP創英角ｺﾞｼｯｸUB" pitchFamily="50" charset="-128"/>
                <a:ea typeface="HGP創英角ｺﾞｼｯｸUB" pitchFamily="50" charset="-128"/>
              </a:rPr>
              <a:t>月１回、オーナー＋専門家が登壇</a:t>
            </a:r>
            <a:endParaRPr lang="en-US" altLang="ja-JP" dirty="0" smtClean="0">
              <a:solidFill>
                <a:schemeClr val="tx1"/>
              </a:solidFill>
              <a:latin typeface="+mj-ea"/>
              <a:ea typeface="+mj-ea"/>
            </a:endParaRPr>
          </a:p>
          <a:p>
            <a:pPr marL="552450" indent="-495300" eaLnBrk="1" hangingPunct="1">
              <a:buFont typeface="Wingdings" pitchFamily="2" charset="2"/>
              <a:buAutoNum type="arabicPeriod"/>
              <a:tabLst>
                <a:tab pos="2508250" algn="l"/>
              </a:tabLst>
            </a:pPr>
            <a:r>
              <a:rPr lang="ja-JP" altLang="en-US" dirty="0" smtClean="0">
                <a:solidFill>
                  <a:schemeClr val="tx1"/>
                </a:solidFill>
                <a:latin typeface="+mj-ea"/>
                <a:ea typeface="+mj-ea"/>
              </a:rPr>
              <a:t>ニッセンの解析と改善 </a:t>
            </a:r>
            <a:r>
              <a:rPr lang="en-US" altLang="ja-JP" dirty="0" smtClean="0">
                <a:solidFill>
                  <a:schemeClr val="tx1"/>
                </a:solidFill>
                <a:latin typeface="+mj-ea"/>
                <a:ea typeface="+mj-ea"/>
              </a:rPr>
              <a:t>* </a:t>
            </a:r>
            <a:r>
              <a:rPr lang="ja-JP" altLang="en-US" dirty="0" smtClean="0">
                <a:solidFill>
                  <a:schemeClr val="tx1"/>
                </a:solidFill>
                <a:latin typeface="+mj-ea"/>
                <a:ea typeface="+mj-ea"/>
              </a:rPr>
              <a:t>２回</a:t>
            </a:r>
            <a:endParaRPr lang="ja-JP" altLang="ja-JP" dirty="0" smtClean="0">
              <a:solidFill>
                <a:schemeClr val="tx1"/>
              </a:solidFill>
              <a:latin typeface="+mj-ea"/>
              <a:ea typeface="+mj-ea"/>
            </a:endParaRPr>
          </a:p>
          <a:p>
            <a:pPr marL="571500" indent="-514350" eaLnBrk="1" hangingPunct="1">
              <a:buFont typeface="+mj-lt"/>
              <a:buAutoNum type="arabicPeriod" startAt="2"/>
              <a:tabLst>
                <a:tab pos="2508250" algn="l"/>
              </a:tabLst>
            </a:pPr>
            <a:r>
              <a:rPr lang="ja-JP" altLang="en-US" dirty="0" smtClean="0">
                <a:solidFill>
                  <a:schemeClr val="tx1"/>
                </a:solidFill>
                <a:latin typeface="+mj-ea"/>
                <a:ea typeface="+mj-ea"/>
              </a:rPr>
              <a:t>地ビールサンクトガーレンの事例 </a:t>
            </a:r>
            <a:r>
              <a:rPr lang="en-US" altLang="ja-JP" dirty="0" smtClean="0">
                <a:solidFill>
                  <a:schemeClr val="tx1"/>
                </a:solidFill>
                <a:latin typeface="+mj-ea"/>
                <a:ea typeface="+mj-ea"/>
              </a:rPr>
              <a:t>* </a:t>
            </a:r>
            <a:r>
              <a:rPr lang="ja-JP" altLang="en-US" dirty="0" smtClean="0">
                <a:solidFill>
                  <a:schemeClr val="tx1"/>
                </a:solidFill>
                <a:latin typeface="+mj-ea"/>
                <a:ea typeface="+mj-ea"/>
              </a:rPr>
              <a:t>４回</a:t>
            </a:r>
            <a:endParaRPr lang="en-US" altLang="ja-JP" dirty="0" smtClean="0">
              <a:solidFill>
                <a:schemeClr val="tx1"/>
              </a:solidFill>
              <a:latin typeface="+mj-ea"/>
              <a:ea typeface="+mj-ea"/>
            </a:endParaRPr>
          </a:p>
          <a:p>
            <a:pPr marL="552450" indent="-495300" eaLnBrk="1" hangingPunct="1">
              <a:buFont typeface="Wingdings" pitchFamily="2" charset="2"/>
              <a:buAutoNum type="arabicPeriod" startAt="2"/>
              <a:tabLst>
                <a:tab pos="2508250" algn="l"/>
              </a:tabLst>
            </a:pPr>
            <a:r>
              <a:rPr lang="en-US" altLang="ja-JP" dirty="0" smtClean="0">
                <a:solidFill>
                  <a:schemeClr val="tx1"/>
                </a:solidFill>
                <a:latin typeface="+mj-ea"/>
                <a:ea typeface="+mj-ea"/>
              </a:rPr>
              <a:t>IA</a:t>
            </a:r>
            <a:r>
              <a:rPr lang="ja-JP" altLang="en-US" dirty="0" smtClean="0">
                <a:solidFill>
                  <a:schemeClr val="tx1"/>
                </a:solidFill>
                <a:latin typeface="+mj-ea"/>
                <a:ea typeface="+mj-ea"/>
              </a:rPr>
              <a:t>対談 * </a:t>
            </a:r>
            <a:r>
              <a:rPr lang="ja-JP" altLang="en-US" dirty="0">
                <a:solidFill>
                  <a:schemeClr val="tx1"/>
                </a:solidFill>
                <a:latin typeface="+mj-ea"/>
                <a:ea typeface="+mj-ea"/>
              </a:rPr>
              <a:t>２回</a:t>
            </a:r>
            <a:endParaRPr lang="en-US" altLang="ja-JP" dirty="0" smtClean="0">
              <a:solidFill>
                <a:schemeClr val="tx1"/>
              </a:solidFill>
              <a:latin typeface="+mj-ea"/>
              <a:ea typeface="+mj-ea"/>
            </a:endParaRPr>
          </a:p>
        </p:txBody>
      </p:sp>
      <p:sp>
        <p:nvSpPr>
          <p:cNvPr id="5" name="Rectangle 16"/>
          <p:cNvSpPr>
            <a:spLocks noChangeArrowheads="1"/>
          </p:cNvSpPr>
          <p:nvPr/>
        </p:nvSpPr>
        <p:spPr bwMode="auto">
          <a:xfrm>
            <a:off x="2627784" y="5641787"/>
            <a:ext cx="4104456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11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en-US" altLang="ja-JP" dirty="0" smtClean="0">
                <a:hlinkClick r:id="rId2"/>
              </a:rPr>
              <a:t>http://www.ustream.tv/channel/ia2010</a:t>
            </a:r>
            <a:r>
              <a:rPr lang="en-US" altLang="ja-JP" dirty="0">
                <a:solidFill>
                  <a:schemeClr val="tx2"/>
                </a:solidFill>
                <a:latin typeface="HGP創英角ｺﾞｼｯｸUB" pitchFamily="50" charset="-128"/>
                <a:ea typeface="HGP創英角ｺﾞｼｯｸUB" pitchFamily="50" charset="-128"/>
              </a:rPr>
              <a:t> </a:t>
            </a:r>
            <a:endParaRPr lang="en-US" altLang="ja-JP" dirty="0" smtClean="0"/>
          </a:p>
        </p:txBody>
      </p:sp>
      <p:pic>
        <p:nvPicPr>
          <p:cNvPr id="24473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784" y="3607343"/>
            <a:ext cx="3825032" cy="20241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グループ化 1"/>
          <p:cNvGrpSpPr/>
          <p:nvPr/>
        </p:nvGrpSpPr>
        <p:grpSpPr>
          <a:xfrm>
            <a:off x="6724799" y="908720"/>
            <a:ext cx="1714327" cy="826251"/>
            <a:chOff x="6964834" y="2746765"/>
            <a:chExt cx="1238250" cy="596797"/>
          </a:xfrm>
        </p:grpSpPr>
        <p:pic>
          <p:nvPicPr>
            <p:cNvPr id="6" name="Picture 18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236296" y="2746765"/>
              <a:ext cx="695325" cy="3238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7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64834" y="3114962"/>
              <a:ext cx="1238250" cy="228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xmlns="" val="2022190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dirty="0" smtClean="0"/>
              <a:t>ありがとうございました。</a:t>
            </a:r>
          </a:p>
        </p:txBody>
      </p:sp>
      <p:sp>
        <p:nvSpPr>
          <p:cNvPr id="8" name="Rectangle 14"/>
          <p:cNvSpPr txBox="1">
            <a:spLocks noChangeArrowheads="1"/>
          </p:cNvSpPr>
          <p:nvPr/>
        </p:nvSpPr>
        <p:spPr bwMode="auto">
          <a:xfrm>
            <a:off x="1042988" y="1643063"/>
            <a:ext cx="6529387" cy="64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85750" indent="-285750">
              <a:lnSpc>
                <a:spcPct val="11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r>
              <a:rPr lang="ja-JP" altLang="en-US" sz="2200" kern="0" dirty="0">
                <a:solidFill>
                  <a:schemeClr val="tx2"/>
                </a:solidFill>
                <a:latin typeface="+mj-lt"/>
                <a:ea typeface="+mj-ea"/>
              </a:rPr>
              <a:t>過去の講演資料や最新情報は下記のサイトまで</a:t>
            </a:r>
          </a:p>
        </p:txBody>
      </p:sp>
      <p:sp>
        <p:nvSpPr>
          <p:cNvPr id="52228" name="Rectangle 16"/>
          <p:cNvSpPr>
            <a:spLocks noChangeArrowheads="1"/>
          </p:cNvSpPr>
          <p:nvPr/>
        </p:nvSpPr>
        <p:spPr bwMode="auto">
          <a:xfrm>
            <a:off x="3276600" y="5373688"/>
            <a:ext cx="338455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11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en-US" altLang="ja-JP">
                <a:solidFill>
                  <a:schemeClr val="tx2"/>
                </a:solidFill>
                <a:hlinkClick r:id="rId2"/>
              </a:rPr>
              <a:t>http://www.cms-ia.info</a:t>
            </a:r>
            <a:endParaRPr lang="en-US" altLang="ja-JP">
              <a:solidFill>
                <a:schemeClr val="tx2"/>
              </a:solidFill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pic>
        <p:nvPicPr>
          <p:cNvPr id="52229" name="Picture 8" descr="Twitter.co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4938" y="2286000"/>
            <a:ext cx="1408112" cy="328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30" name="Text Box 9"/>
          <p:cNvSpPr txBox="1">
            <a:spLocks noChangeArrowheads="1"/>
          </p:cNvSpPr>
          <p:nvPr/>
        </p:nvSpPr>
        <p:spPr bwMode="auto">
          <a:xfrm>
            <a:off x="6686550" y="2200275"/>
            <a:ext cx="1273175" cy="4619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176213" indent="-176213">
              <a:spcBef>
                <a:spcPct val="50000"/>
              </a:spcBef>
            </a:pPr>
            <a:r>
              <a:rPr lang="en-US" altLang="ja-JP" sz="2400" b="1">
                <a:latin typeface="SimHei" pitchFamily="2" charset="-122"/>
                <a:ea typeface="SimHei" pitchFamily="2" charset="-122"/>
              </a:rPr>
              <a:t>@mak00s</a:t>
            </a:r>
            <a:endParaRPr lang="en-US" altLang="ja-JP" sz="2400">
              <a:latin typeface="SimHei" pitchFamily="2" charset="-122"/>
              <a:ea typeface="SimHei" pitchFamily="2" charset="-122"/>
            </a:endParaRPr>
          </a:p>
        </p:txBody>
      </p:sp>
      <p:pic>
        <p:nvPicPr>
          <p:cNvPr id="52231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5888" y="2335213"/>
            <a:ext cx="720725" cy="379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32" name="Rectangle 11"/>
          <p:cNvSpPr>
            <a:spLocks noChangeArrowheads="1"/>
          </p:cNvSpPr>
          <p:nvPr/>
        </p:nvSpPr>
        <p:spPr bwMode="auto">
          <a:xfrm>
            <a:off x="2700338" y="2357438"/>
            <a:ext cx="1223962" cy="28733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ja-JP" altLang="en-US"/>
              <a:t>実践 </a:t>
            </a:r>
            <a:r>
              <a:rPr lang="en-US" altLang="ja-JP"/>
              <a:t>CMS</a:t>
            </a:r>
          </a:p>
        </p:txBody>
      </p:sp>
      <p:pic>
        <p:nvPicPr>
          <p:cNvPr id="52233" name="Picture 1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71625" y="2286000"/>
            <a:ext cx="1057275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34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19475" y="3429000"/>
            <a:ext cx="2305050" cy="196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35" name="Text Box 9"/>
          <p:cNvSpPr txBox="1">
            <a:spLocks noChangeArrowheads="1"/>
          </p:cNvSpPr>
          <p:nvPr/>
        </p:nvSpPr>
        <p:spPr bwMode="auto">
          <a:xfrm>
            <a:off x="3289300" y="2928938"/>
            <a:ext cx="191611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176213" indent="-176213">
              <a:spcBef>
                <a:spcPct val="50000"/>
              </a:spcBef>
            </a:pPr>
            <a:r>
              <a:rPr lang="ja-JP" altLang="en-US" sz="2400" b="1"/>
              <a:t>実践</a:t>
            </a:r>
            <a:r>
              <a:rPr lang="en-US" altLang="ja-JP" sz="2400" b="1"/>
              <a:t>CMS*IA</a:t>
            </a:r>
            <a:endParaRPr lang="en-US" altLang="ja-JP" sz="2400"/>
          </a:p>
        </p:txBody>
      </p:sp>
    </p:spTree>
    <p:extLst>
      <p:ext uri="{BB962C8B-B14F-4D97-AF65-F5344CB8AC3E}">
        <p14:creationId xmlns:p14="http://schemas.microsoft.com/office/powerpoint/2010/main" xmlns="" val="1961674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清水 誠とは</a:t>
            </a:r>
            <a:endParaRPr lang="ja-JP" altLang="en-US" dirty="0" smtClean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69963" y="1457419"/>
            <a:ext cx="7513637" cy="1154162"/>
          </a:xfrm>
        </p:spPr>
        <p:txBody>
          <a:bodyPr/>
          <a:lstStyle/>
          <a:p>
            <a:pPr marL="571500" indent="-571500">
              <a:buFont typeface="Wingdings" pitchFamily="2" charset="2"/>
              <a:buAutoNum type="arabicPeriod" startAt="2"/>
              <a:tabLst>
                <a:tab pos="6989763" algn="r"/>
              </a:tabLst>
            </a:pPr>
            <a:r>
              <a:rPr lang="ja-JP" altLang="en-US" dirty="0">
                <a:solidFill>
                  <a:schemeClr val="accent2"/>
                </a:solidFill>
                <a:latin typeface="HGP創英角ｺﾞｼｯｸUB" pitchFamily="50" charset="-128"/>
                <a:ea typeface="HGP創英角ｺﾞｼｯｸUB" pitchFamily="50" charset="-128"/>
              </a:rPr>
              <a:t>プロセス</a:t>
            </a:r>
            <a:r>
              <a:rPr lang="ja-JP" altLang="en-US" dirty="0" smtClean="0">
                <a:solidFill>
                  <a:schemeClr val="accent2"/>
                </a:solidFill>
                <a:latin typeface="HGP創英角ｺﾞｼｯｸUB" pitchFamily="50" charset="-128"/>
                <a:ea typeface="HGP創英角ｺﾞｼｯｸUB" pitchFamily="50" charset="-128"/>
              </a:rPr>
              <a:t>改善</a:t>
            </a:r>
            <a:r>
              <a:rPr lang="ja-JP" altLang="en-US" dirty="0">
                <a:solidFill>
                  <a:schemeClr val="accent2"/>
                </a:solidFill>
                <a:latin typeface="HGP創英角ｺﾞｼｯｸUB" pitchFamily="50" charset="-128"/>
                <a:ea typeface="HGP創英角ｺﾞｼｯｸUB" pitchFamily="50" charset="-128"/>
              </a:rPr>
              <a:t>で現場を支援</a:t>
            </a:r>
            <a:endParaRPr lang="ja-JP" altLang="en-US" dirty="0">
              <a:latin typeface="HGP創英角ｺﾞｼｯｸUB" pitchFamily="50" charset="-128"/>
              <a:ea typeface="HGP創英角ｺﾞｼｯｸUB" pitchFamily="50" charset="-128"/>
            </a:endParaRPr>
          </a:p>
          <a:p>
            <a:pPr marL="900113" lvl="1" indent="-457200">
              <a:tabLst>
                <a:tab pos="7078663" algn="r"/>
              </a:tabLst>
            </a:pPr>
            <a:r>
              <a:rPr lang="en-US" altLang="ja-JP" dirty="0" smtClean="0"/>
              <a:t>IT</a:t>
            </a:r>
            <a:r>
              <a:rPr lang="ja-JP" altLang="en-US" dirty="0" smtClean="0"/>
              <a:t>部門のリノベーション</a:t>
            </a:r>
            <a:r>
              <a:rPr lang="ja-JP" altLang="en-US" dirty="0">
                <a:solidFill>
                  <a:srgbClr val="777777"/>
                </a:solidFill>
              </a:rPr>
              <a:t>	</a:t>
            </a:r>
            <a:r>
              <a:rPr lang="en-US" altLang="ja-JP" dirty="0" smtClean="0">
                <a:solidFill>
                  <a:srgbClr val="777777"/>
                </a:solidFill>
              </a:rPr>
              <a:t>2004</a:t>
            </a:r>
            <a:r>
              <a:rPr lang="ja-JP" altLang="en-US" dirty="0">
                <a:solidFill>
                  <a:srgbClr val="777777"/>
                </a:solidFill>
              </a:rPr>
              <a:t>～</a:t>
            </a:r>
            <a:r>
              <a:rPr lang="en-US" altLang="ja-JP" dirty="0" smtClean="0">
                <a:solidFill>
                  <a:srgbClr val="777777"/>
                </a:solidFill>
              </a:rPr>
              <a:t>2005</a:t>
            </a:r>
            <a:endParaRPr lang="en-US" altLang="ja-JP" dirty="0">
              <a:solidFill>
                <a:srgbClr val="777777"/>
              </a:solidFill>
            </a:endParaRPr>
          </a:p>
        </p:txBody>
      </p:sp>
      <p:pic>
        <p:nvPicPr>
          <p:cNvPr id="7" name="Picture 1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57370" y="2636912"/>
            <a:ext cx="6724650" cy="3343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1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11238" y="4308549"/>
            <a:ext cx="2152650" cy="150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3563888" y="6511443"/>
            <a:ext cx="3743325" cy="30777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>
            <a:spAutoFit/>
          </a:bodyPr>
          <a:lstStyle>
            <a:lvl1pPr marL="180975" indent="-180975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0" hangingPunct="0">
              <a:spcBef>
                <a:spcPct val="50000"/>
              </a:spcBef>
            </a:pPr>
            <a:r>
              <a:rPr kumimoji="0" lang="ja-JP" altLang="en-US" sz="1400" i="1" dirty="0"/>
              <a:t>日経システム構築 </a:t>
            </a:r>
            <a:r>
              <a:rPr kumimoji="0" lang="en-US" altLang="ja-JP" sz="1400" i="1" dirty="0"/>
              <a:t>2005</a:t>
            </a:r>
            <a:r>
              <a:rPr kumimoji="0" lang="ja-JP" altLang="en-US" sz="1400" i="1" dirty="0"/>
              <a:t>年</a:t>
            </a:r>
            <a:r>
              <a:rPr kumimoji="0" lang="en-US" altLang="ja-JP" sz="1400" i="1" dirty="0"/>
              <a:t>7</a:t>
            </a:r>
            <a:r>
              <a:rPr kumimoji="0" lang="ja-JP" altLang="en-US" sz="1400" i="1" dirty="0"/>
              <a:t>月号より</a:t>
            </a:r>
          </a:p>
        </p:txBody>
      </p:sp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996952"/>
            <a:ext cx="6496050" cy="3438525"/>
          </a:xfrm>
          <a:prstGeom prst="rect">
            <a:avLst/>
          </a:prstGeom>
          <a:noFill/>
          <a:ln>
            <a:noFill/>
          </a:ln>
          <a:effectLst>
            <a:outerShdw blurRad="76200" dist="88900" dir="2700000" sx="101000" sy="101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2063692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事例：</a:t>
            </a:r>
            <a:r>
              <a:rPr lang="en-US" altLang="ja-JP"/>
              <a:t>IA</a:t>
            </a:r>
            <a:r>
              <a:rPr lang="ja-JP" altLang="en-US"/>
              <a:t>でシステム開発・運用を最適化</a:t>
            </a:r>
          </a:p>
        </p:txBody>
      </p:sp>
      <p:pic>
        <p:nvPicPr>
          <p:cNvPr id="281609" name="Picture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0550" y="260648"/>
            <a:ext cx="9225789" cy="6411044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1610" name="Text Box 10"/>
          <p:cNvSpPr txBox="1">
            <a:spLocks noChangeArrowheads="1"/>
          </p:cNvSpPr>
          <p:nvPr/>
        </p:nvSpPr>
        <p:spPr bwMode="auto">
          <a:xfrm>
            <a:off x="5364163" y="5972175"/>
            <a:ext cx="3529012" cy="2746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80975" indent="-180975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 eaLnBrk="0" hangingPunct="0">
              <a:spcBef>
                <a:spcPct val="50000"/>
              </a:spcBef>
            </a:pPr>
            <a:r>
              <a:rPr kumimoji="0" lang="ja-JP" altLang="en-US" sz="1200" i="1"/>
              <a:t>アシスト「</a:t>
            </a:r>
            <a:r>
              <a:rPr kumimoji="0" lang="en-US" altLang="ja-JP" sz="1200" i="1"/>
              <a:t>ITQ</a:t>
            </a:r>
            <a:r>
              <a:rPr kumimoji="0" lang="ja-JP" altLang="en-US" sz="1200" i="1"/>
              <a:t>博</a:t>
            </a:r>
            <a:r>
              <a:rPr kumimoji="0" lang="en-US" altLang="ja-JP" sz="1200" i="1"/>
              <a:t>2005</a:t>
            </a:r>
            <a:r>
              <a:rPr kumimoji="0" lang="ja-JP" altLang="en-US" sz="1200" i="1"/>
              <a:t>」配布資料より</a:t>
            </a:r>
          </a:p>
        </p:txBody>
      </p:sp>
      <p:sp>
        <p:nvSpPr>
          <p:cNvPr id="6" name="Text Box 11"/>
          <p:cNvSpPr txBox="1">
            <a:spLocks noChangeArrowheads="1"/>
          </p:cNvSpPr>
          <p:nvPr/>
        </p:nvSpPr>
        <p:spPr bwMode="auto">
          <a:xfrm>
            <a:off x="6372200" y="1801404"/>
            <a:ext cx="2618891" cy="1695437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wrap="none" lIns="144000" tIns="108000" rIns="108000" bIns="108000">
            <a:spAutoFit/>
          </a:bodyPr>
          <a:lstStyle/>
          <a:p>
            <a:pPr marL="92075" eaLnBrk="1" hangingPunct="1">
              <a:spcBef>
                <a:spcPts val="1200"/>
              </a:spcBef>
              <a:tabLst>
                <a:tab pos="4932363" algn="l"/>
              </a:tabLst>
            </a:pPr>
            <a:r>
              <a:rPr lang="en-US" altLang="ja-JP" sz="3200" dirty="0" smtClean="0">
                <a:latin typeface="HGP創英角ｺﾞｼｯｸUB" pitchFamily="50" charset="-128"/>
                <a:ea typeface="HGP創英角ｺﾞｼｯｸUB" pitchFamily="50" charset="-128"/>
              </a:rPr>
              <a:t>IT</a:t>
            </a:r>
            <a:r>
              <a:rPr lang="ja-JP" altLang="en-US" sz="3200" dirty="0" smtClean="0">
                <a:latin typeface="HGP創英角ｺﾞｼｯｸUB" pitchFamily="50" charset="-128"/>
                <a:ea typeface="HGP創英角ｺﾞｼｯｸUB" pitchFamily="50" charset="-128"/>
              </a:rPr>
              <a:t>部門の</a:t>
            </a:r>
            <a:r>
              <a:rPr lang="en-US" altLang="ja-JP" sz="3200" dirty="0" smtClean="0">
                <a:latin typeface="HGP創英角ｺﾞｼｯｸUB" pitchFamily="50" charset="-128"/>
                <a:ea typeface="HGP創英角ｺﾞｼｯｸUB" pitchFamily="50" charset="-128"/>
              </a:rPr>
              <a:t/>
            </a:r>
            <a:br>
              <a:rPr lang="en-US" altLang="ja-JP" sz="3200" dirty="0" smtClean="0">
                <a:latin typeface="HGP創英角ｺﾞｼｯｸUB" pitchFamily="50" charset="-128"/>
                <a:ea typeface="HGP創英角ｺﾞｼｯｸUB" pitchFamily="50" charset="-128"/>
              </a:rPr>
            </a:br>
            <a:r>
              <a:rPr lang="ja-JP" altLang="en-US" sz="3200" dirty="0" smtClean="0">
                <a:latin typeface="HGP創英角ｺﾞｼｯｸUB" pitchFamily="50" charset="-128"/>
                <a:ea typeface="HGP創英角ｺﾞｼｯｸUB" pitchFamily="50" charset="-128"/>
              </a:rPr>
              <a:t>リノベーション</a:t>
            </a:r>
            <a:r>
              <a:rPr lang="en-US" altLang="ja-JP" sz="3200" dirty="0" smtClean="0">
                <a:latin typeface="HGP創英角ｺﾞｼｯｸUB" pitchFamily="50" charset="-128"/>
                <a:ea typeface="HGP創英角ｺﾞｼｯｸUB" pitchFamily="50" charset="-128"/>
              </a:rPr>
              <a:t/>
            </a:r>
            <a:br>
              <a:rPr lang="en-US" altLang="ja-JP" sz="3200" dirty="0" smtClean="0">
                <a:latin typeface="HGP創英角ｺﾞｼｯｸUB" pitchFamily="50" charset="-128"/>
                <a:ea typeface="HGP創英角ｺﾞｼｯｸUB" pitchFamily="50" charset="-128"/>
              </a:rPr>
            </a:br>
            <a:r>
              <a:rPr lang="ja-JP" altLang="en-US" sz="3200" dirty="0" smtClean="0">
                <a:latin typeface="HGP創英角ｺﾞｼｯｸUB" pitchFamily="50" charset="-128"/>
                <a:ea typeface="HGP創英角ｺﾞｼｯｸUB" pitchFamily="50" charset="-128"/>
              </a:rPr>
              <a:t>（</a:t>
            </a:r>
            <a:r>
              <a:rPr lang="en-US" altLang="ja-JP" sz="3200" dirty="0" smtClean="0">
                <a:latin typeface="HGP創英角ｺﾞｼｯｸUB" pitchFamily="50" charset="-128"/>
                <a:ea typeface="HGP創英角ｺﾞｼｯｸUB" pitchFamily="50" charset="-128"/>
              </a:rPr>
              <a:t>BPR</a:t>
            </a:r>
            <a:r>
              <a:rPr lang="ja-JP" altLang="en-US" sz="3200" dirty="0" smtClean="0">
                <a:latin typeface="HGP創英角ｺﾞｼｯｸUB" pitchFamily="50" charset="-128"/>
                <a:ea typeface="HGP創英角ｺﾞｼｯｸUB" pitchFamily="50" charset="-128"/>
              </a:rPr>
              <a:t>）</a:t>
            </a:r>
            <a:endParaRPr lang="ja-JP" altLang="en-US" sz="3200" dirty="0">
              <a:latin typeface="HGP創英角ｺﾞｼｯｸUB" pitchFamily="50" charset="-128"/>
              <a:ea typeface="HGP創英角ｺﾞｼｯｸUB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52561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清水 誠とは</a:t>
            </a:r>
            <a:endParaRPr lang="ja-JP" altLang="en-US" dirty="0" smtClean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69963" y="1457419"/>
            <a:ext cx="7513637" cy="1674305"/>
          </a:xfrm>
        </p:spPr>
        <p:txBody>
          <a:bodyPr/>
          <a:lstStyle/>
          <a:p>
            <a:pPr marL="571500" indent="-571500">
              <a:buFont typeface="Wingdings" pitchFamily="2" charset="2"/>
              <a:buAutoNum type="arabicPeriod" startAt="2"/>
              <a:tabLst>
                <a:tab pos="6989763" algn="r"/>
              </a:tabLst>
            </a:pPr>
            <a:r>
              <a:rPr lang="ja-JP" altLang="en-US" dirty="0">
                <a:solidFill>
                  <a:schemeClr val="accent2"/>
                </a:solidFill>
                <a:latin typeface="HGP創英角ｺﾞｼｯｸUB" pitchFamily="50" charset="-128"/>
                <a:ea typeface="HGP創英角ｺﾞｼｯｸUB" pitchFamily="50" charset="-128"/>
              </a:rPr>
              <a:t>プロセス</a:t>
            </a:r>
            <a:r>
              <a:rPr lang="ja-JP" altLang="en-US" dirty="0" smtClean="0">
                <a:solidFill>
                  <a:schemeClr val="accent2"/>
                </a:solidFill>
                <a:latin typeface="HGP創英角ｺﾞｼｯｸUB" pitchFamily="50" charset="-128"/>
                <a:ea typeface="HGP創英角ｺﾞｼｯｸUB" pitchFamily="50" charset="-128"/>
              </a:rPr>
              <a:t>改善</a:t>
            </a:r>
            <a:r>
              <a:rPr lang="ja-JP" altLang="en-US" dirty="0">
                <a:solidFill>
                  <a:schemeClr val="accent2"/>
                </a:solidFill>
                <a:latin typeface="HGP創英角ｺﾞｼｯｸUB" pitchFamily="50" charset="-128"/>
                <a:ea typeface="HGP創英角ｺﾞｼｯｸUB" pitchFamily="50" charset="-128"/>
              </a:rPr>
              <a:t>で現場を支援</a:t>
            </a:r>
            <a:endParaRPr lang="ja-JP" altLang="en-US" dirty="0">
              <a:latin typeface="HGP創英角ｺﾞｼｯｸUB" pitchFamily="50" charset="-128"/>
              <a:ea typeface="HGP創英角ｺﾞｼｯｸUB" pitchFamily="50" charset="-128"/>
            </a:endParaRPr>
          </a:p>
          <a:p>
            <a:pPr marL="900113" lvl="1" indent="-457200">
              <a:tabLst>
                <a:tab pos="7078663" algn="r"/>
              </a:tabLst>
            </a:pPr>
            <a:r>
              <a:rPr lang="en-US" altLang="ja-JP" dirty="0" smtClean="0">
                <a:solidFill>
                  <a:schemeClr val="bg2"/>
                </a:solidFill>
              </a:rPr>
              <a:t>IT</a:t>
            </a:r>
            <a:r>
              <a:rPr lang="ja-JP" altLang="en-US" dirty="0" smtClean="0">
                <a:solidFill>
                  <a:schemeClr val="bg2"/>
                </a:solidFill>
              </a:rPr>
              <a:t>部門のリノベーション</a:t>
            </a:r>
            <a:r>
              <a:rPr lang="ja-JP" altLang="en-US" dirty="0">
                <a:solidFill>
                  <a:srgbClr val="777777"/>
                </a:solidFill>
              </a:rPr>
              <a:t>	</a:t>
            </a:r>
            <a:r>
              <a:rPr lang="en-US" altLang="ja-JP" dirty="0" smtClean="0">
                <a:solidFill>
                  <a:srgbClr val="777777"/>
                </a:solidFill>
              </a:rPr>
              <a:t>2004</a:t>
            </a:r>
            <a:r>
              <a:rPr lang="ja-JP" altLang="en-US" dirty="0">
                <a:solidFill>
                  <a:srgbClr val="777777"/>
                </a:solidFill>
              </a:rPr>
              <a:t>～</a:t>
            </a:r>
            <a:r>
              <a:rPr lang="en-US" altLang="ja-JP" dirty="0" smtClean="0">
                <a:solidFill>
                  <a:srgbClr val="777777"/>
                </a:solidFill>
              </a:rPr>
              <a:t>2005</a:t>
            </a:r>
            <a:endParaRPr lang="en-US" altLang="ja-JP" dirty="0">
              <a:solidFill>
                <a:srgbClr val="777777"/>
              </a:solidFill>
            </a:endParaRPr>
          </a:p>
          <a:p>
            <a:pPr marL="900113" lvl="1" indent="-457200">
              <a:tabLst>
                <a:tab pos="7078663" algn="r"/>
              </a:tabLst>
            </a:pPr>
            <a:r>
              <a:rPr lang="en-US" altLang="ja-JP" b="1" dirty="0"/>
              <a:t>CMS</a:t>
            </a:r>
            <a:r>
              <a:rPr lang="ja-JP" altLang="en-US" b="1" dirty="0"/>
              <a:t>で制作プロセスを改革</a:t>
            </a:r>
            <a:r>
              <a:rPr lang="ja-JP" altLang="en-US" dirty="0">
                <a:solidFill>
                  <a:srgbClr val="777777"/>
                </a:solidFill>
              </a:rPr>
              <a:t>	</a:t>
            </a:r>
            <a:r>
              <a:rPr lang="en-US" altLang="ja-JP" dirty="0" smtClean="0">
                <a:solidFill>
                  <a:srgbClr val="777777"/>
                </a:solidFill>
              </a:rPr>
              <a:t>2006</a:t>
            </a:r>
            <a:r>
              <a:rPr lang="ja-JP" altLang="en-US" dirty="0">
                <a:solidFill>
                  <a:srgbClr val="777777"/>
                </a:solidFill>
              </a:rPr>
              <a:t>～</a:t>
            </a:r>
            <a:r>
              <a:rPr lang="en-US" altLang="ja-JP" dirty="0" smtClean="0">
                <a:solidFill>
                  <a:srgbClr val="777777"/>
                </a:solidFill>
              </a:rPr>
              <a:t>2008</a:t>
            </a:r>
            <a:endParaRPr lang="en-US" altLang="ja-JP" dirty="0">
              <a:solidFill>
                <a:srgbClr val="777777"/>
              </a:solidFill>
            </a:endParaRPr>
          </a:p>
        </p:txBody>
      </p:sp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7700"/>
          <a:stretch>
            <a:fillRect/>
          </a:stretch>
        </p:blipFill>
        <p:spPr bwMode="auto">
          <a:xfrm>
            <a:off x="1115616" y="3172627"/>
            <a:ext cx="4983229" cy="3455789"/>
          </a:xfrm>
          <a:prstGeom prst="rect">
            <a:avLst/>
          </a:prstGeom>
          <a:noFill/>
          <a:ln>
            <a:noFill/>
          </a:ln>
          <a:effectLst>
            <a:outerShdw blurRad="76200" dist="88900" dir="2700000" sx="101000" sy="101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5882821" y="3645024"/>
            <a:ext cx="2735705" cy="2957321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wrap="square" lIns="144000" tIns="108000" rIns="108000" bIns="108000">
            <a:spAutoFit/>
          </a:bodyPr>
          <a:lstStyle/>
          <a:p>
            <a:pPr marL="92075" eaLnBrk="1" hangingPunct="1">
              <a:spcBef>
                <a:spcPts val="1200"/>
              </a:spcBef>
              <a:tabLst>
                <a:tab pos="4932363" algn="l"/>
              </a:tabLst>
            </a:pPr>
            <a:r>
              <a:rPr lang="ja-JP" altLang="en-US" sz="2800" dirty="0" smtClean="0">
                <a:latin typeface="HGP創英角ｺﾞｼｯｸUB" pitchFamily="50" charset="-128"/>
                <a:ea typeface="HGP創英角ｺﾞｼｯｸUB" pitchFamily="50" charset="-128"/>
              </a:rPr>
              <a:t>マーケティング用コンテンツをデータ化</a:t>
            </a:r>
            <a:endParaRPr lang="en-US" altLang="ja-JP" sz="2800" dirty="0" smtClean="0">
              <a:latin typeface="HGP創英角ｺﾞｼｯｸUB" pitchFamily="50" charset="-128"/>
              <a:ea typeface="HGP創英角ｺﾞｼｯｸUB" pitchFamily="50" charset="-128"/>
            </a:endParaRPr>
          </a:p>
          <a:p>
            <a:pPr marL="92075" eaLnBrk="1" hangingPunct="1">
              <a:spcBef>
                <a:spcPts val="1200"/>
              </a:spcBef>
              <a:tabLst>
                <a:tab pos="4932363" algn="l"/>
              </a:tabLst>
            </a:pPr>
            <a:r>
              <a:rPr lang="ja-JP" altLang="en-US" sz="2800" dirty="0">
                <a:latin typeface="HGP創英角ｺﾞｼｯｸUB" pitchFamily="50" charset="-128"/>
                <a:ea typeface="HGP創英角ｺﾞｼｯｸUB" pitchFamily="50" charset="-128"/>
              </a:rPr>
              <a:t>役割</a:t>
            </a:r>
            <a:r>
              <a:rPr lang="ja-JP" altLang="en-US" sz="2800" dirty="0" smtClean="0">
                <a:latin typeface="HGP創英角ｺﾞｼｯｸUB" pitchFamily="50" charset="-128"/>
                <a:ea typeface="HGP創英角ｺﾞｼｯｸUB" pitchFamily="50" charset="-128"/>
              </a:rPr>
              <a:t>分担や制作・管理プロセスを再定義</a:t>
            </a:r>
            <a:endParaRPr lang="ja-JP" altLang="en-US" sz="2800" dirty="0">
              <a:latin typeface="HGP創英角ｺﾞｼｯｸUB" pitchFamily="50" charset="-128"/>
              <a:ea typeface="HGP創英角ｺﾞｼｯｸUB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456518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事例：</a:t>
            </a:r>
            <a:r>
              <a:rPr lang="en-US" altLang="ja-JP"/>
              <a:t>IA</a:t>
            </a:r>
            <a:r>
              <a:rPr lang="ja-JP" altLang="en-US"/>
              <a:t>と</a:t>
            </a:r>
            <a:r>
              <a:rPr lang="en-US" altLang="ja-JP"/>
              <a:t>CMS</a:t>
            </a:r>
            <a:r>
              <a:rPr lang="ja-JP" altLang="en-US"/>
              <a:t>でマーケティングの効率</a:t>
            </a:r>
            <a:r>
              <a:rPr lang="en-US" altLang="ja-JP"/>
              <a:t>UP</a:t>
            </a:r>
          </a:p>
        </p:txBody>
      </p:sp>
      <p:sp>
        <p:nvSpPr>
          <p:cNvPr id="283657" name="Text Box 9"/>
          <p:cNvSpPr txBox="1">
            <a:spLocks noChangeArrowheads="1"/>
          </p:cNvSpPr>
          <p:nvPr/>
        </p:nvSpPr>
        <p:spPr bwMode="auto">
          <a:xfrm>
            <a:off x="4932363" y="5972175"/>
            <a:ext cx="3529012" cy="2746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80975" indent="-180975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 eaLnBrk="0" hangingPunct="0">
              <a:spcBef>
                <a:spcPct val="50000"/>
              </a:spcBef>
            </a:pPr>
            <a:r>
              <a:rPr kumimoji="0" lang="en-US" altLang="ja-JP" sz="1200" i="1"/>
              <a:t>PAGE2007</a:t>
            </a:r>
            <a:r>
              <a:rPr kumimoji="0" lang="ja-JP" altLang="en-US" sz="1200" i="1"/>
              <a:t>配布資料より</a:t>
            </a:r>
          </a:p>
        </p:txBody>
      </p:sp>
      <p:sp>
        <p:nvSpPr>
          <p:cNvPr id="283658" name="Rectangle 10"/>
          <p:cNvSpPr>
            <a:spLocks noChangeArrowheads="1"/>
          </p:cNvSpPr>
          <p:nvPr/>
        </p:nvSpPr>
        <p:spPr bwMode="auto">
          <a:xfrm>
            <a:off x="3779838" y="6453188"/>
            <a:ext cx="1944687" cy="2159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pic>
        <p:nvPicPr>
          <p:cNvPr id="283656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6287"/>
          <a:stretch>
            <a:fillRect/>
          </a:stretch>
        </p:blipFill>
        <p:spPr bwMode="auto">
          <a:xfrm>
            <a:off x="971550" y="1484313"/>
            <a:ext cx="7056438" cy="4438650"/>
          </a:xfrm>
          <a:prstGeom prst="rect">
            <a:avLst/>
          </a:prstGeom>
          <a:noFill/>
          <a:ln>
            <a:noFill/>
          </a:ln>
          <a:effectLst>
            <a:outerShdw blurRad="76200" dist="88900" dir="2700000" sx="101000" sy="101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310334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cho">
  <a:themeElements>
    <a:clrScheme name="Echo 5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E85C58"/>
      </a:accent1>
      <a:accent2>
        <a:srgbClr val="333399"/>
      </a:accent2>
      <a:accent3>
        <a:srgbClr val="FFFFFF"/>
      </a:accent3>
      <a:accent4>
        <a:srgbClr val="000000"/>
      </a:accent4>
      <a:accent5>
        <a:srgbClr val="F2B5B4"/>
      </a:accent5>
      <a:accent6>
        <a:srgbClr val="2D2D8A"/>
      </a:accent6>
      <a:hlink>
        <a:srgbClr val="006666"/>
      </a:hlink>
      <a:folHlink>
        <a:srgbClr val="B2B2B2"/>
      </a:folHlink>
    </a:clrScheme>
    <a:fontScheme name="Echo">
      <a:majorFont>
        <a:latin typeface="Arial"/>
        <a:ea typeface="ＭＳ Ｐゴシック"/>
        <a:cs typeface=""/>
      </a:majorFont>
      <a:minorFont>
        <a:latin typeface="HGP創英角ｺﾞｼｯｸUB"/>
        <a:ea typeface="HGP創英角ｺﾞｼｯｸUB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cho 1">
        <a:dk1>
          <a:srgbClr val="336666"/>
        </a:dk1>
        <a:lt1>
          <a:srgbClr val="FFFFFF"/>
        </a:lt1>
        <a:dk2>
          <a:srgbClr val="000000"/>
        </a:dk2>
        <a:lt2>
          <a:srgbClr val="666699"/>
        </a:lt2>
        <a:accent1>
          <a:srgbClr val="E85C58"/>
        </a:accent1>
        <a:accent2>
          <a:srgbClr val="CCCCCC"/>
        </a:accent2>
        <a:accent3>
          <a:srgbClr val="FFFFFF"/>
        </a:accent3>
        <a:accent4>
          <a:srgbClr val="2A5656"/>
        </a:accent4>
        <a:accent5>
          <a:srgbClr val="F2B5B4"/>
        </a:accent5>
        <a:accent6>
          <a:srgbClr val="B9B9B9"/>
        </a:accent6>
        <a:hlink>
          <a:srgbClr val="00666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ho 2">
        <a:dk1>
          <a:srgbClr val="336666"/>
        </a:dk1>
        <a:lt1>
          <a:srgbClr val="FFFFFF"/>
        </a:lt1>
        <a:dk2>
          <a:srgbClr val="000000"/>
        </a:dk2>
        <a:lt2>
          <a:srgbClr val="666699"/>
        </a:lt2>
        <a:accent1>
          <a:srgbClr val="E85C58"/>
        </a:accent1>
        <a:accent2>
          <a:srgbClr val="F88080"/>
        </a:accent2>
        <a:accent3>
          <a:srgbClr val="FFFFFF"/>
        </a:accent3>
        <a:accent4>
          <a:srgbClr val="2A5656"/>
        </a:accent4>
        <a:accent5>
          <a:srgbClr val="F2B5B4"/>
        </a:accent5>
        <a:accent6>
          <a:srgbClr val="E17373"/>
        </a:accent6>
        <a:hlink>
          <a:srgbClr val="00666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ho 3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E85C58"/>
        </a:accent1>
        <a:accent2>
          <a:srgbClr val="F88080"/>
        </a:accent2>
        <a:accent3>
          <a:srgbClr val="FFFFFF"/>
        </a:accent3>
        <a:accent4>
          <a:srgbClr val="000000"/>
        </a:accent4>
        <a:accent5>
          <a:srgbClr val="F2B5B4"/>
        </a:accent5>
        <a:accent6>
          <a:srgbClr val="E17373"/>
        </a:accent6>
        <a:hlink>
          <a:srgbClr val="00666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ho 4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E85C58"/>
        </a:accent1>
        <a:accent2>
          <a:srgbClr val="F88080"/>
        </a:accent2>
        <a:accent3>
          <a:srgbClr val="FFFFFF"/>
        </a:accent3>
        <a:accent4>
          <a:srgbClr val="000000"/>
        </a:accent4>
        <a:accent5>
          <a:srgbClr val="F2B5B4"/>
        </a:accent5>
        <a:accent6>
          <a:srgbClr val="E17373"/>
        </a:accent6>
        <a:hlink>
          <a:srgbClr val="00666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ho 5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E85C58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F2B5B4"/>
        </a:accent5>
        <a:accent6>
          <a:srgbClr val="2D2D8A"/>
        </a:accent6>
        <a:hlink>
          <a:srgbClr val="00666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32518</TotalTime>
  <Words>1509</Words>
  <Application>Microsoft Office PowerPoint</Application>
  <PresentationFormat>画面に合わせる (4:3)</PresentationFormat>
  <Paragraphs>410</Paragraphs>
  <Slides>52</Slides>
  <Notes>0</Notes>
  <HiddenSlides>0</HiddenSlides>
  <MMClips>0</MMClips>
  <ScaleCrop>false</ScaleCrop>
  <HeadingPairs>
    <vt:vector size="6" baseType="variant"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52</vt:i4>
      </vt:variant>
    </vt:vector>
  </HeadingPairs>
  <TitlesOfParts>
    <vt:vector size="54" baseType="lpstr">
      <vt:lpstr>Echo</vt:lpstr>
      <vt:lpstr>Visio</vt:lpstr>
      <vt:lpstr>売れるサイトに変える IA発想の改革手法</vt:lpstr>
      <vt:lpstr>清水 誠とは</vt:lpstr>
      <vt:lpstr>自己紹介</vt:lpstr>
      <vt:lpstr>自己紹介</vt:lpstr>
      <vt:lpstr>清水 誠とは</vt:lpstr>
      <vt:lpstr>清水 誠とは</vt:lpstr>
      <vt:lpstr>事例：IAでシステム開発・運用を最適化</vt:lpstr>
      <vt:lpstr>清水 誠とは</vt:lpstr>
      <vt:lpstr>事例：IAとCMSでマーケティングの効率UP</vt:lpstr>
      <vt:lpstr>清水 誠とは</vt:lpstr>
      <vt:lpstr>業務では…</vt:lpstr>
      <vt:lpstr>…小さな活動も重要</vt:lpstr>
      <vt:lpstr>実践の体験を執筆・講演で共有</vt:lpstr>
      <vt:lpstr>売れるサイトに変える IA発想の改革手法</vt:lpstr>
      <vt:lpstr>IA発想の改革手法 ３つのステップ</vt:lpstr>
      <vt:lpstr>コンセプトダイアグラムとは</vt:lpstr>
      <vt:lpstr>Flickrのユーザーモデル（≠コンセプト）</vt:lpstr>
      <vt:lpstr>地ビールECの例</vt:lpstr>
      <vt:lpstr>特有の消費行動をモデル化</vt:lpstr>
      <vt:lpstr>機能・コンテンツの役割</vt:lpstr>
      <vt:lpstr>KPIを設定</vt:lpstr>
      <vt:lpstr>分かった「知るべきこと」</vt:lpstr>
      <vt:lpstr>分かった「知るべきこと」</vt:lpstr>
      <vt:lpstr>分かった「知るべきこと」</vt:lpstr>
      <vt:lpstr>コンセプトダイアグラムで整理すると</vt:lpstr>
      <vt:lpstr>コンセプトダイアグラムで整理すると</vt:lpstr>
      <vt:lpstr>コンセプトダイアグラムで整理すると</vt:lpstr>
      <vt:lpstr>ECの例</vt:lpstr>
      <vt:lpstr>サイト構造のまま軸を設定</vt:lpstr>
      <vt:lpstr>分かった「知るべきこと」</vt:lpstr>
      <vt:lpstr>ソーシャルメディアの例</vt:lpstr>
      <vt:lpstr>エンゲージメントを軸に設定</vt:lpstr>
      <vt:lpstr>サイトの機能・コンテンツとマッピング</vt:lpstr>
      <vt:lpstr>KPIとKGI</vt:lpstr>
      <vt:lpstr>KGIを達成すると何が変化するのか？</vt:lpstr>
      <vt:lpstr>逆にKGIを達成できないと…？</vt:lpstr>
      <vt:lpstr>アクションできないことは知る必要がない</vt:lpstr>
      <vt:lpstr>単純な分析では改善につながらない</vt:lpstr>
      <vt:lpstr>改善プロセスをデザインする</vt:lpstr>
      <vt:lpstr>「分かること」から「知るべきこと」へ</vt:lpstr>
      <vt:lpstr>「知るべきこと」を知る方法</vt:lpstr>
      <vt:lpstr>１．コンセプトとKGIから逆引きしていく</vt:lpstr>
      <vt:lpstr>１．コンセプトとKGIから逆引きしていく</vt:lpstr>
      <vt:lpstr>まとめ</vt:lpstr>
      <vt:lpstr>IA発想の改革手法 ３つのステップ</vt:lpstr>
      <vt:lpstr>そのために必要なことは…</vt:lpstr>
      <vt:lpstr>データは改善のための共通言語になる</vt:lpstr>
      <vt:lpstr>ノウハウのエコシステムを作ろう</vt:lpstr>
      <vt:lpstr>参考記事</vt:lpstr>
      <vt:lpstr>参考記事</vt:lpstr>
      <vt:lpstr>IAチャンネル：自社サイト最適化講座</vt:lpstr>
      <vt:lpstr>ありがとうございました。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CMSセミナー用</dc:title>
  <dc:creator>Makoto Shimizu</dc:creator>
  <cp:lastModifiedBy>mak</cp:lastModifiedBy>
  <cp:revision>1176</cp:revision>
  <cp:lastPrinted>2011-05-06T06:54:25Z</cp:lastPrinted>
  <dcterms:created xsi:type="dcterms:W3CDTF">2007-02-10T04:51:30Z</dcterms:created>
  <dcterms:modified xsi:type="dcterms:W3CDTF">2011-07-15T14:48:30Z</dcterms:modified>
</cp:coreProperties>
</file>